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134804702" r:id="rId2"/>
    <p:sldId id="213480471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6"/>
    <a:srgbClr val="ADCEEB"/>
    <a:srgbClr val="BF9124"/>
    <a:srgbClr val="7F6000"/>
    <a:srgbClr val="FF0900"/>
    <a:srgbClr val="FF0E02"/>
    <a:srgbClr val="7030A0"/>
    <a:srgbClr val="A9D18E"/>
    <a:srgbClr val="647D2D"/>
    <a:srgbClr val="F3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E1C9CB-0876-4640-96F1-6AF48754376E}" v="272" dt="2022-09-08T13:13:17.9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39" autoAdjust="0"/>
    <p:restoredTop sz="95928"/>
  </p:normalViewPr>
  <p:slideViewPr>
    <p:cSldViewPr snapToGrid="0">
      <p:cViewPr>
        <p:scale>
          <a:sx n="80" d="100"/>
          <a:sy n="80" d="100"/>
        </p:scale>
        <p:origin x="114" y="24"/>
      </p:cViewPr>
      <p:guideLst/>
    </p:cSldViewPr>
  </p:slideViewPr>
  <p:outlineViewPr>
    <p:cViewPr>
      <p:scale>
        <a:sx n="70" d="100"/>
        <a:sy n="70" d="100"/>
      </p:scale>
      <p:origin x="0" y="-25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32" Type="http://schemas.microsoft.com/office/2016/11/relationships/changesInfo" Target="changesInfos/changesInfo1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ina Bartela" userId="1c5ef19d2594c6ba" providerId="LiveId" clId="{86C8F37A-04EE-4B49-B7A4-8F09086E1FA5}"/>
    <pc:docChg chg="undo redo custSel addSld delSld modSld sldOrd modMainMaster">
      <pc:chgData name="Josephina Bartela" userId="1c5ef19d2594c6ba" providerId="LiveId" clId="{86C8F37A-04EE-4B49-B7A4-8F09086E1FA5}" dt="2022-07-05T12:08:50.193" v="1973" actId="1076"/>
      <pc:docMkLst>
        <pc:docMk/>
      </pc:docMkLst>
      <pc:sldChg chg="del">
        <pc:chgData name="Josephina Bartela" userId="1c5ef19d2594c6ba" providerId="LiveId" clId="{86C8F37A-04EE-4B49-B7A4-8F09086E1FA5}" dt="2022-06-08T11:29:37.580" v="0" actId="2696"/>
        <pc:sldMkLst>
          <pc:docMk/>
          <pc:sldMk cId="813125068" sldId="256"/>
        </pc:sldMkLst>
      </pc:sldChg>
      <pc:sldChg chg="del">
        <pc:chgData name="Josephina Bartela" userId="1c5ef19d2594c6ba" providerId="LiveId" clId="{86C8F37A-04EE-4B49-B7A4-8F09086E1FA5}" dt="2022-06-08T11:29:41.870" v="12" actId="2696"/>
        <pc:sldMkLst>
          <pc:docMk/>
          <pc:sldMk cId="966335451" sldId="257"/>
        </pc:sldMkLst>
      </pc:sldChg>
      <pc:sldChg chg="del">
        <pc:chgData name="Josephina Bartela" userId="1c5ef19d2594c6ba" providerId="LiveId" clId="{86C8F37A-04EE-4B49-B7A4-8F09086E1FA5}" dt="2022-06-08T11:29:38.080" v="1" actId="2696"/>
        <pc:sldMkLst>
          <pc:docMk/>
          <pc:sldMk cId="3109097440" sldId="258"/>
        </pc:sldMkLst>
      </pc:sldChg>
      <pc:sldChg chg="del">
        <pc:chgData name="Josephina Bartela" userId="1c5ef19d2594c6ba" providerId="LiveId" clId="{86C8F37A-04EE-4B49-B7A4-8F09086E1FA5}" dt="2022-06-08T11:29:38.919" v="3" actId="2696"/>
        <pc:sldMkLst>
          <pc:docMk/>
          <pc:sldMk cId="532861168" sldId="259"/>
        </pc:sldMkLst>
      </pc:sldChg>
      <pc:sldChg chg="del">
        <pc:chgData name="Josephina Bartela" userId="1c5ef19d2594c6ba" providerId="LiveId" clId="{86C8F37A-04EE-4B49-B7A4-8F09086E1FA5}" dt="2022-06-08T11:29:39.447" v="4" actId="2696"/>
        <pc:sldMkLst>
          <pc:docMk/>
          <pc:sldMk cId="1925220424" sldId="260"/>
        </pc:sldMkLst>
      </pc:sldChg>
      <pc:sldChg chg="del">
        <pc:chgData name="Josephina Bartela" userId="1c5ef19d2594c6ba" providerId="LiveId" clId="{86C8F37A-04EE-4B49-B7A4-8F09086E1FA5}" dt="2022-06-08T11:29:39.912" v="5" actId="2696"/>
        <pc:sldMkLst>
          <pc:docMk/>
          <pc:sldMk cId="330758585" sldId="261"/>
        </pc:sldMkLst>
      </pc:sldChg>
      <pc:sldChg chg="del">
        <pc:chgData name="Josephina Bartela" userId="1c5ef19d2594c6ba" providerId="LiveId" clId="{86C8F37A-04EE-4B49-B7A4-8F09086E1FA5}" dt="2022-06-08T11:29:40.720" v="8" actId="2696"/>
        <pc:sldMkLst>
          <pc:docMk/>
          <pc:sldMk cId="3731782507" sldId="262"/>
        </pc:sldMkLst>
      </pc:sldChg>
      <pc:sldChg chg="del">
        <pc:chgData name="Josephina Bartela" userId="1c5ef19d2594c6ba" providerId="LiveId" clId="{86C8F37A-04EE-4B49-B7A4-8F09086E1FA5}" dt="2022-06-08T11:29:40.185" v="6" actId="2696"/>
        <pc:sldMkLst>
          <pc:docMk/>
          <pc:sldMk cId="2673214373" sldId="263"/>
        </pc:sldMkLst>
      </pc:sldChg>
      <pc:sldChg chg="del">
        <pc:chgData name="Josephina Bartela" userId="1c5ef19d2594c6ba" providerId="LiveId" clId="{86C8F37A-04EE-4B49-B7A4-8F09086E1FA5}" dt="2022-06-08T11:29:40.592" v="7" actId="2696"/>
        <pc:sldMkLst>
          <pc:docMk/>
          <pc:sldMk cId="3803227282" sldId="264"/>
        </pc:sldMkLst>
      </pc:sldChg>
      <pc:sldChg chg="del">
        <pc:chgData name="Josephina Bartela" userId="1c5ef19d2594c6ba" providerId="LiveId" clId="{86C8F37A-04EE-4B49-B7A4-8F09086E1FA5}" dt="2022-06-08T11:29:38.467" v="2" actId="2696"/>
        <pc:sldMkLst>
          <pc:docMk/>
          <pc:sldMk cId="1600501656" sldId="265"/>
        </pc:sldMkLst>
      </pc:sldChg>
      <pc:sldChg chg="del">
        <pc:chgData name="Josephina Bartela" userId="1c5ef19d2594c6ba" providerId="LiveId" clId="{86C8F37A-04EE-4B49-B7A4-8F09086E1FA5}" dt="2022-06-08T11:29:41.109" v="9" actId="2696"/>
        <pc:sldMkLst>
          <pc:docMk/>
          <pc:sldMk cId="2126078101" sldId="266"/>
        </pc:sldMkLst>
      </pc:sldChg>
      <pc:sldChg chg="del">
        <pc:chgData name="Josephina Bartela" userId="1c5ef19d2594c6ba" providerId="LiveId" clId="{86C8F37A-04EE-4B49-B7A4-8F09086E1FA5}" dt="2022-06-08T11:29:41.481" v="10" actId="2696"/>
        <pc:sldMkLst>
          <pc:docMk/>
          <pc:sldMk cId="1629107681" sldId="267"/>
        </pc:sldMkLst>
      </pc:sldChg>
      <pc:sldChg chg="del">
        <pc:chgData name="Josephina Bartela" userId="1c5ef19d2594c6ba" providerId="LiveId" clId="{86C8F37A-04EE-4B49-B7A4-8F09086E1FA5}" dt="2022-06-08T11:29:41.578" v="11" actId="2696"/>
        <pc:sldMkLst>
          <pc:docMk/>
          <pc:sldMk cId="1122471261" sldId="268"/>
        </pc:sldMkLst>
      </pc:sldChg>
      <pc:sldChg chg="addSp delSp modSp add del mod">
        <pc:chgData name="Josephina Bartela" userId="1c5ef19d2594c6ba" providerId="LiveId" clId="{86C8F37A-04EE-4B49-B7A4-8F09086E1FA5}" dt="2022-06-27T09:26:10.384" v="1142" actId="478"/>
        <pc:sldMkLst>
          <pc:docMk/>
          <pc:sldMk cId="190603310" sldId="2134804702"/>
        </pc:sldMkLst>
        <pc:spChg chg="mod">
          <ac:chgData name="Josephina Bartela" userId="1c5ef19d2594c6ba" providerId="LiveId" clId="{86C8F37A-04EE-4B49-B7A4-8F09086E1FA5}" dt="2022-06-08T11:34:45.262" v="49"/>
          <ac:spMkLst>
            <pc:docMk/>
            <pc:sldMk cId="190603310" sldId="2134804702"/>
            <ac:spMk id="2" creationId="{00000000-0000-0000-0000-000000000000}"/>
          </ac:spMkLst>
        </pc:spChg>
        <pc:spChg chg="mod">
          <ac:chgData name="Josephina Bartela" userId="1c5ef19d2594c6ba" providerId="LiveId" clId="{86C8F37A-04EE-4B49-B7A4-8F09086E1FA5}" dt="2022-06-08T11:34:45.262" v="49"/>
          <ac:spMkLst>
            <pc:docMk/>
            <pc:sldMk cId="190603310" sldId="2134804702"/>
            <ac:spMk id="3" creationId="{00000000-0000-0000-0000-000000000000}"/>
          </ac:spMkLst>
        </pc:spChg>
        <pc:spChg chg="mod">
          <ac:chgData name="Josephina Bartela" userId="1c5ef19d2594c6ba" providerId="LiveId" clId="{86C8F37A-04EE-4B49-B7A4-8F09086E1FA5}" dt="2022-06-08T11:34:45.262" v="49"/>
          <ac:spMkLst>
            <pc:docMk/>
            <pc:sldMk cId="190603310" sldId="2134804702"/>
            <ac:spMk id="4" creationId="{00000000-0000-0000-0000-000000000000}"/>
          </ac:spMkLst>
        </pc:spChg>
        <pc:spChg chg="mod">
          <ac:chgData name="Josephina Bartela" userId="1c5ef19d2594c6ba" providerId="LiveId" clId="{86C8F37A-04EE-4B49-B7A4-8F09086E1FA5}" dt="2022-06-23T10:27:53.731" v="904" actId="164"/>
          <ac:spMkLst>
            <pc:docMk/>
            <pc:sldMk cId="190603310" sldId="2134804702"/>
            <ac:spMk id="52" creationId="{00000000-0000-0000-0000-000000000000}"/>
          </ac:spMkLst>
        </pc:spChg>
        <pc:spChg chg="add del mod">
          <ac:chgData name="Josephina Bartela" userId="1c5ef19d2594c6ba" providerId="LiveId" clId="{86C8F37A-04EE-4B49-B7A4-8F09086E1FA5}" dt="2022-06-08T11:29:54.353" v="17"/>
          <ac:spMkLst>
            <pc:docMk/>
            <pc:sldMk cId="190603310" sldId="2134804702"/>
            <ac:spMk id="55" creationId="{721235F8-5E66-8945-B7F5-9917E2BFB0BE}"/>
          </ac:spMkLst>
        </pc:spChg>
        <pc:spChg chg="add mod">
          <ac:chgData name="Josephina Bartela" userId="1c5ef19d2594c6ba" providerId="LiveId" clId="{86C8F37A-04EE-4B49-B7A4-8F09086E1FA5}" dt="2022-06-23T10:28:59.936" v="912" actId="164"/>
          <ac:spMkLst>
            <pc:docMk/>
            <pc:sldMk cId="190603310" sldId="2134804702"/>
            <ac:spMk id="56" creationId="{122EB3E7-B73E-E940-83DC-DB2574D53623}"/>
          </ac:spMkLst>
        </pc:spChg>
        <pc:spChg chg="add del mod">
          <ac:chgData name="Josephina Bartela" userId="1c5ef19d2594c6ba" providerId="LiveId" clId="{86C8F37A-04EE-4B49-B7A4-8F09086E1FA5}" dt="2022-06-08T11:34:45.262" v="49"/>
          <ac:spMkLst>
            <pc:docMk/>
            <pc:sldMk cId="190603310" sldId="2134804702"/>
            <ac:spMk id="56" creationId="{4DBD4E5B-3BA0-2144-9ECB-0FE14CA98318}"/>
          </ac:spMkLst>
        </pc:spChg>
        <pc:spChg chg="add del mod">
          <ac:chgData name="Josephina Bartela" userId="1c5ef19d2594c6ba" providerId="LiveId" clId="{86C8F37A-04EE-4B49-B7A4-8F09086E1FA5}" dt="2022-06-08T11:34:45.262" v="49"/>
          <ac:spMkLst>
            <pc:docMk/>
            <pc:sldMk cId="190603310" sldId="2134804702"/>
            <ac:spMk id="59" creationId="{E00CE3ED-8EDE-9B49-8CD8-D2E7920589ED}"/>
          </ac:spMkLst>
        </pc:spChg>
        <pc:spChg chg="add del mod">
          <ac:chgData name="Josephina Bartela" userId="1c5ef19d2594c6ba" providerId="LiveId" clId="{86C8F37A-04EE-4B49-B7A4-8F09086E1FA5}" dt="2022-06-08T11:34:45.262" v="49"/>
          <ac:spMkLst>
            <pc:docMk/>
            <pc:sldMk cId="190603310" sldId="2134804702"/>
            <ac:spMk id="60" creationId="{5F4EA20D-9DBE-224F-9EFC-E4B1663EF66D}"/>
          </ac:spMkLst>
        </pc:spChg>
        <pc:spChg chg="mod">
          <ac:chgData name="Josephina Bartela" userId="1c5ef19d2594c6ba" providerId="LiveId" clId="{86C8F37A-04EE-4B49-B7A4-8F09086E1FA5}" dt="2022-06-23T10:27:53.731" v="904" actId="164"/>
          <ac:spMkLst>
            <pc:docMk/>
            <pc:sldMk cId="190603310" sldId="2134804702"/>
            <ac:spMk id="227" creationId="{84F2785D-1AD3-4B3C-BD1E-F27D2E6248CF}"/>
          </ac:spMkLst>
        </pc:spChg>
        <pc:spChg chg="mod">
          <ac:chgData name="Josephina Bartela" userId="1c5ef19d2594c6ba" providerId="LiveId" clId="{86C8F37A-04EE-4B49-B7A4-8F09086E1FA5}" dt="2022-06-23T10:27:53.731" v="904" actId="164"/>
          <ac:spMkLst>
            <pc:docMk/>
            <pc:sldMk cId="190603310" sldId="2134804702"/>
            <ac:spMk id="228" creationId="{2A90F1C2-E89A-411C-947A-5994D305E123}"/>
          </ac:spMkLst>
        </pc:spChg>
        <pc:spChg chg="add mod">
          <ac:chgData name="Josephina Bartela" userId="1c5ef19d2594c6ba" providerId="LiveId" clId="{86C8F37A-04EE-4B49-B7A4-8F09086E1FA5}" dt="2022-06-27T09:26:04.331" v="1139" actId="164"/>
          <ac:spMkLst>
            <pc:docMk/>
            <pc:sldMk cId="190603310" sldId="2134804702"/>
            <ac:spMk id="252" creationId="{3C66969F-AEEA-5270-2B85-878D814C6DAC}"/>
          </ac:spMkLst>
        </pc:spChg>
        <pc:spChg chg="add mod">
          <ac:chgData name="Josephina Bartela" userId="1c5ef19d2594c6ba" providerId="LiveId" clId="{86C8F37A-04EE-4B49-B7A4-8F09086E1FA5}" dt="2022-06-27T09:26:04.331" v="1139" actId="164"/>
          <ac:spMkLst>
            <pc:docMk/>
            <pc:sldMk cId="190603310" sldId="2134804702"/>
            <ac:spMk id="253" creationId="{F7104C85-2018-57B7-EDED-FC4A5D5D9CDB}"/>
          </ac:spMkLst>
        </pc:spChg>
        <pc:grpChg chg="add mod">
          <ac:chgData name="Josephina Bartela" userId="1c5ef19d2594c6ba" providerId="LiveId" clId="{86C8F37A-04EE-4B49-B7A4-8F09086E1FA5}" dt="2022-06-23T10:28:59.936" v="912" actId="164"/>
          <ac:grpSpMkLst>
            <pc:docMk/>
            <pc:sldMk cId="190603310" sldId="2134804702"/>
            <ac:grpSpMk id="55" creationId="{162CEFD4-779C-674C-8650-33AAEA7DEEA6}"/>
          </ac:grpSpMkLst>
        </pc:grpChg>
        <pc:grpChg chg="add mod">
          <ac:chgData name="Josephina Bartela" userId="1c5ef19d2594c6ba" providerId="LiveId" clId="{86C8F37A-04EE-4B49-B7A4-8F09086E1FA5}" dt="2022-06-23T10:28:59.936" v="912" actId="164"/>
          <ac:grpSpMkLst>
            <pc:docMk/>
            <pc:sldMk cId="190603310" sldId="2134804702"/>
            <ac:grpSpMk id="59" creationId="{A62F3B92-752C-8C4C-B523-B1F37C03268C}"/>
          </ac:grpSpMkLst>
        </pc:grpChg>
        <pc:grpChg chg="add mod">
          <ac:chgData name="Josephina Bartela" userId="1c5ef19d2594c6ba" providerId="LiveId" clId="{86C8F37A-04EE-4B49-B7A4-8F09086E1FA5}" dt="2022-06-27T09:26:04.331" v="1139" actId="164"/>
          <ac:grpSpMkLst>
            <pc:docMk/>
            <pc:sldMk cId="190603310" sldId="2134804702"/>
            <ac:grpSpMk id="241" creationId="{BFFC269B-9306-C96D-ACEC-A64FD807F643}"/>
          </ac:grpSpMkLst>
        </pc:grpChg>
        <pc:picChg chg="add del mod">
          <ac:chgData name="Josephina Bartela" userId="1c5ef19d2594c6ba" providerId="LiveId" clId="{86C8F37A-04EE-4B49-B7A4-8F09086E1FA5}" dt="2022-06-27T09:26:10.384" v="1142" actId="478"/>
          <ac:picMkLst>
            <pc:docMk/>
            <pc:sldMk cId="190603310" sldId="2134804702"/>
            <ac:picMk id="61" creationId="{06C8F663-5037-5441-50B7-FCD52606A9D1}"/>
          </ac:picMkLst>
        </pc:picChg>
        <pc:picChg chg="add mod">
          <ac:chgData name="Josephina Bartela" userId="1c5ef19d2594c6ba" providerId="LiveId" clId="{86C8F37A-04EE-4B49-B7A4-8F09086E1FA5}" dt="2022-06-27T09:26:04.331" v="1139" actId="164"/>
          <ac:picMkLst>
            <pc:docMk/>
            <pc:sldMk cId="190603310" sldId="2134804702"/>
            <ac:picMk id="65" creationId="{6B599022-32A5-48B3-9146-C45CC3025EB3}"/>
          </ac:picMkLst>
        </pc:picChg>
        <pc:picChg chg="add del mod">
          <ac:chgData name="Josephina Bartela" userId="1c5ef19d2594c6ba" providerId="LiveId" clId="{86C8F37A-04EE-4B49-B7A4-8F09086E1FA5}" dt="2022-06-27T09:26:09.248" v="1141" actId="478"/>
          <ac:picMkLst>
            <pc:docMk/>
            <pc:sldMk cId="190603310" sldId="2134804702"/>
            <ac:picMk id="69" creationId="{890AD22B-7936-7801-09B9-C4A0FD098307}"/>
          </ac:picMkLst>
        </pc:picChg>
        <pc:picChg chg="add del mod">
          <ac:chgData name="Josephina Bartela" userId="1c5ef19d2594c6ba" providerId="LiveId" clId="{86C8F37A-04EE-4B49-B7A4-8F09086E1FA5}" dt="2022-06-27T09:26:07.977" v="1140" actId="478"/>
          <ac:picMkLst>
            <pc:docMk/>
            <pc:sldMk cId="190603310" sldId="2134804702"/>
            <ac:picMk id="234" creationId="{60868339-CC85-E5E3-EC0B-180BEDC5BD6B}"/>
          </ac:picMkLst>
        </pc:picChg>
        <pc:picChg chg="add del mod">
          <ac:chgData name="Josephina Bartela" userId="1c5ef19d2594c6ba" providerId="LiveId" clId="{86C8F37A-04EE-4B49-B7A4-8F09086E1FA5}" dt="2022-06-27T09:23:59.528" v="1097" actId="478"/>
          <ac:picMkLst>
            <pc:docMk/>
            <pc:sldMk cId="190603310" sldId="2134804702"/>
            <ac:picMk id="237" creationId="{C5FB67A2-F348-6584-4B4D-AF26BF76E3CD}"/>
          </ac:picMkLst>
        </pc:picChg>
        <pc:picChg chg="add mod">
          <ac:chgData name="Josephina Bartela" userId="1c5ef19d2594c6ba" providerId="LiveId" clId="{86C8F37A-04EE-4B49-B7A4-8F09086E1FA5}" dt="2022-06-27T09:26:04.331" v="1139" actId="164"/>
          <ac:picMkLst>
            <pc:docMk/>
            <pc:sldMk cId="190603310" sldId="2134804702"/>
            <ac:picMk id="240" creationId="{3291075F-CF8B-3552-96A3-F17877059F43}"/>
          </ac:picMkLst>
        </pc:picChg>
        <pc:cxnChg chg="mod">
          <ac:chgData name="Josephina Bartela" userId="1c5ef19d2594c6ba" providerId="LiveId" clId="{86C8F37A-04EE-4B49-B7A4-8F09086E1FA5}" dt="2022-06-23T10:27:53.731" v="904" actId="164"/>
          <ac:cxnSpMkLst>
            <pc:docMk/>
            <pc:sldMk cId="190603310" sldId="2134804702"/>
            <ac:cxnSpMk id="217" creationId="{74D05700-5F34-4BCC-8E1F-BA87814F4F08}"/>
          </ac:cxnSpMkLst>
        </pc:cxnChg>
        <pc:cxnChg chg="mod">
          <ac:chgData name="Josephina Bartela" userId="1c5ef19d2594c6ba" providerId="LiveId" clId="{86C8F37A-04EE-4B49-B7A4-8F09086E1FA5}" dt="2022-06-23T10:27:53.731" v="904" actId="164"/>
          <ac:cxnSpMkLst>
            <pc:docMk/>
            <pc:sldMk cId="190603310" sldId="2134804702"/>
            <ac:cxnSpMk id="229" creationId="{130B1197-0F72-4979-8321-3849BD38A07D}"/>
          </ac:cxnSpMkLst>
        </pc:cxnChg>
      </pc:sldChg>
      <pc:sldChg chg="addSp delSp modSp mod">
        <pc:chgData name="Josephina Bartela" userId="1c5ef19d2594c6ba" providerId="LiveId" clId="{86C8F37A-04EE-4B49-B7A4-8F09086E1FA5}" dt="2022-06-23T10:29:35.340" v="916" actId="1076"/>
        <pc:sldMkLst>
          <pc:docMk/>
          <pc:sldMk cId="1339980340" sldId="2134804706"/>
        </pc:sldMkLst>
        <pc:spChg chg="mod">
          <ac:chgData name="Josephina Bartela" userId="1c5ef19d2594c6ba" providerId="LiveId" clId="{86C8F37A-04EE-4B49-B7A4-8F09086E1FA5}" dt="2022-06-20T08:20:11.560" v="322" actId="2711"/>
          <ac:spMkLst>
            <pc:docMk/>
            <pc:sldMk cId="1339980340" sldId="2134804706"/>
            <ac:spMk id="9" creationId="{97552165-1964-AA74-04E3-985D3BE4E4C7}"/>
          </ac:spMkLst>
        </pc:spChg>
        <pc:spChg chg="mod">
          <ac:chgData name="Josephina Bartela" userId="1c5ef19d2594c6ba" providerId="LiveId" clId="{86C8F37A-04EE-4B49-B7A4-8F09086E1FA5}" dt="2022-06-20T08:20:04.975" v="321" actId="2711"/>
          <ac:spMkLst>
            <pc:docMk/>
            <pc:sldMk cId="1339980340" sldId="2134804706"/>
            <ac:spMk id="12" creationId="{7348A8EF-FC7D-8B7F-1E94-37BE49A23A02}"/>
          </ac:spMkLst>
        </pc:spChg>
        <pc:spChg chg="mod">
          <ac:chgData name="Josephina Bartela" userId="1c5ef19d2594c6ba" providerId="LiveId" clId="{86C8F37A-04EE-4B49-B7A4-8F09086E1FA5}" dt="2022-06-20T08:19:55.474" v="320" actId="2711"/>
          <ac:spMkLst>
            <pc:docMk/>
            <pc:sldMk cId="1339980340" sldId="2134804706"/>
            <ac:spMk id="27" creationId="{3F23EBEA-60C3-0D59-9FFA-78852B739173}"/>
          </ac:spMkLst>
        </pc:spChg>
        <pc:spChg chg="mod">
          <ac:chgData name="Josephina Bartela" userId="1c5ef19d2594c6ba" providerId="LiveId" clId="{86C8F37A-04EE-4B49-B7A4-8F09086E1FA5}" dt="2022-06-20T08:14:16.269" v="266" actId="1076"/>
          <ac:spMkLst>
            <pc:docMk/>
            <pc:sldMk cId="1339980340" sldId="2134804706"/>
            <ac:spMk id="163" creationId="{879C79AC-F19F-021D-6246-4229878DCDD7}"/>
          </ac:spMkLst>
        </pc:spChg>
        <pc:spChg chg="mod">
          <ac:chgData name="Josephina Bartela" userId="1c5ef19d2594c6ba" providerId="LiveId" clId="{86C8F37A-04EE-4B49-B7A4-8F09086E1FA5}" dt="2022-06-20T08:13:16.223" v="243" actId="20577"/>
          <ac:spMkLst>
            <pc:docMk/>
            <pc:sldMk cId="1339980340" sldId="2134804706"/>
            <ac:spMk id="168" creationId="{A883EBB8-7ACA-258A-9790-215034A4762B}"/>
          </ac:spMkLst>
        </pc:spChg>
        <pc:spChg chg="mod">
          <ac:chgData name="Josephina Bartela" userId="1c5ef19d2594c6ba" providerId="LiveId" clId="{86C8F37A-04EE-4B49-B7A4-8F09086E1FA5}" dt="2022-06-20T08:14:12.355" v="265" actId="1076"/>
          <ac:spMkLst>
            <pc:docMk/>
            <pc:sldMk cId="1339980340" sldId="2134804706"/>
            <ac:spMk id="178" creationId="{A6B702FF-F3A2-92C5-6E67-02019F11E185}"/>
          </ac:spMkLst>
        </pc:spChg>
        <pc:spChg chg="mod">
          <ac:chgData name="Josephina Bartela" userId="1c5ef19d2594c6ba" providerId="LiveId" clId="{86C8F37A-04EE-4B49-B7A4-8F09086E1FA5}" dt="2022-06-20T08:14:00.078" v="263" actId="20577"/>
          <ac:spMkLst>
            <pc:docMk/>
            <pc:sldMk cId="1339980340" sldId="2134804706"/>
            <ac:spMk id="218" creationId="{7E09B720-72D8-BE4F-B2ED-2DB2859F33EC}"/>
          </ac:spMkLst>
        </pc:spChg>
        <pc:spChg chg="mod">
          <ac:chgData name="Josephina Bartela" userId="1c5ef19d2594c6ba" providerId="LiveId" clId="{86C8F37A-04EE-4B49-B7A4-8F09086E1FA5}" dt="2022-06-20T08:17:36.564" v="310" actId="20577"/>
          <ac:spMkLst>
            <pc:docMk/>
            <pc:sldMk cId="1339980340" sldId="2134804706"/>
            <ac:spMk id="225" creationId="{DB003CA9-1CCD-C848-A093-9171D3C52F8A}"/>
          </ac:spMkLst>
        </pc:spChg>
        <pc:spChg chg="mod">
          <ac:chgData name="Josephina Bartela" userId="1c5ef19d2594c6ba" providerId="LiveId" clId="{86C8F37A-04EE-4B49-B7A4-8F09086E1FA5}" dt="2022-06-20T10:12:42.032" v="479" actId="20577"/>
          <ac:spMkLst>
            <pc:docMk/>
            <pc:sldMk cId="1339980340" sldId="2134804706"/>
            <ac:spMk id="229" creationId="{1C7E96A2-2161-494E-B1BF-DDFFB5CCADD7}"/>
          </ac:spMkLst>
        </pc:spChg>
        <pc:spChg chg="mod">
          <ac:chgData name="Josephina Bartela" userId="1c5ef19d2594c6ba" providerId="LiveId" clId="{86C8F37A-04EE-4B49-B7A4-8F09086E1FA5}" dt="2022-06-20T08:12:58.491" v="218"/>
          <ac:spMkLst>
            <pc:docMk/>
            <pc:sldMk cId="1339980340" sldId="2134804706"/>
            <ac:spMk id="230" creationId="{80BDF55F-C592-174B-BF70-F9A19E460892}"/>
          </ac:spMkLst>
        </pc:spChg>
        <pc:spChg chg="mod">
          <ac:chgData name="Josephina Bartela" userId="1c5ef19d2594c6ba" providerId="LiveId" clId="{86C8F37A-04EE-4B49-B7A4-8F09086E1FA5}" dt="2022-06-20T08:20:24.528" v="324" actId="2711"/>
          <ac:spMkLst>
            <pc:docMk/>
            <pc:sldMk cId="1339980340" sldId="2134804706"/>
            <ac:spMk id="243" creationId="{DAE34B48-6659-3D49-83BE-C23F0590FD44}"/>
          </ac:spMkLst>
        </pc:spChg>
        <pc:spChg chg="mod">
          <ac:chgData name="Josephina Bartela" userId="1c5ef19d2594c6ba" providerId="LiveId" clId="{86C8F37A-04EE-4B49-B7A4-8F09086E1FA5}" dt="2022-06-20T08:20:17.267" v="323" actId="2711"/>
          <ac:spMkLst>
            <pc:docMk/>
            <pc:sldMk cId="1339980340" sldId="2134804706"/>
            <ac:spMk id="259" creationId="{52F79A8E-7976-4042-98F9-013E54F43A12}"/>
          </ac:spMkLst>
        </pc:spChg>
        <pc:spChg chg="mod">
          <ac:chgData name="Josephina Bartela" userId="1c5ef19d2594c6ba" providerId="LiveId" clId="{86C8F37A-04EE-4B49-B7A4-8F09086E1FA5}" dt="2022-06-20T10:13:08.779" v="499" actId="20577"/>
          <ac:spMkLst>
            <pc:docMk/>
            <pc:sldMk cId="1339980340" sldId="2134804706"/>
            <ac:spMk id="269" creationId="{9EAEE84E-368B-6943-9DBB-4909341CAABA}"/>
          </ac:spMkLst>
        </pc:spChg>
        <pc:spChg chg="del">
          <ac:chgData name="Josephina Bartela" userId="1c5ef19d2594c6ba" providerId="LiveId" clId="{86C8F37A-04EE-4B49-B7A4-8F09086E1FA5}" dt="2022-06-20T08:10:52.762" v="212" actId="478"/>
          <ac:spMkLst>
            <pc:docMk/>
            <pc:sldMk cId="1339980340" sldId="2134804706"/>
            <ac:spMk id="278" creationId="{082ED3FA-CF87-2A4F-B5A1-79B03F812352}"/>
          </ac:spMkLst>
        </pc:spChg>
        <pc:spChg chg="del">
          <ac:chgData name="Josephina Bartela" userId="1c5ef19d2594c6ba" providerId="LiveId" clId="{86C8F37A-04EE-4B49-B7A4-8F09086E1FA5}" dt="2022-06-20T08:10:52.762" v="212" actId="478"/>
          <ac:spMkLst>
            <pc:docMk/>
            <pc:sldMk cId="1339980340" sldId="2134804706"/>
            <ac:spMk id="282" creationId="{9075BDAE-8DBA-8746-9AD8-C83C42366572}"/>
          </ac:spMkLst>
        </pc:spChg>
        <pc:spChg chg="mod">
          <ac:chgData name="Josephina Bartela" userId="1c5ef19d2594c6ba" providerId="LiveId" clId="{86C8F37A-04EE-4B49-B7A4-8F09086E1FA5}" dt="2022-06-20T08:12:58.491" v="218"/>
          <ac:spMkLst>
            <pc:docMk/>
            <pc:sldMk cId="1339980340" sldId="2134804706"/>
            <ac:spMk id="283" creationId="{2345EB9D-B548-8643-B354-B9C6D89E5938}"/>
          </ac:spMkLst>
        </pc:spChg>
        <pc:spChg chg="add mod">
          <ac:chgData name="Josephina Bartela" userId="1c5ef19d2594c6ba" providerId="LiveId" clId="{86C8F37A-04EE-4B49-B7A4-8F09086E1FA5}" dt="2022-06-20T08:14:21.605" v="268" actId="1076"/>
          <ac:spMkLst>
            <pc:docMk/>
            <pc:sldMk cId="1339980340" sldId="2134804706"/>
            <ac:spMk id="285" creationId="{7ADA8D80-E36D-D34F-B557-6D462E7FF8FE}"/>
          </ac:spMkLst>
        </pc:spChg>
        <pc:spChg chg="mod">
          <ac:chgData name="Josephina Bartela" userId="1c5ef19d2594c6ba" providerId="LiveId" clId="{86C8F37A-04EE-4B49-B7A4-8F09086E1FA5}" dt="2022-06-20T08:21:03.211" v="329" actId="207"/>
          <ac:spMkLst>
            <pc:docMk/>
            <pc:sldMk cId="1339980340" sldId="2134804706"/>
            <ac:spMk id="287" creationId="{6B6B381A-5BFB-D547-A0CE-F639807061FF}"/>
          </ac:spMkLst>
        </pc:spChg>
        <pc:spChg chg="mod">
          <ac:chgData name="Josephina Bartela" userId="1c5ef19d2594c6ba" providerId="LiveId" clId="{86C8F37A-04EE-4B49-B7A4-8F09086E1FA5}" dt="2022-06-20T08:18:21.889" v="311"/>
          <ac:spMkLst>
            <pc:docMk/>
            <pc:sldMk cId="1339980340" sldId="2134804706"/>
            <ac:spMk id="288" creationId="{1EC7F263-5064-E341-ABC6-1997BEEF0295}"/>
          </ac:spMkLst>
        </pc:spChg>
        <pc:spChg chg="add mod">
          <ac:chgData name="Josephina Bartela" userId="1c5ef19d2594c6ba" providerId="LiveId" clId="{86C8F37A-04EE-4B49-B7A4-8F09086E1FA5}" dt="2022-06-20T08:18:48.372" v="315" actId="164"/>
          <ac:spMkLst>
            <pc:docMk/>
            <pc:sldMk cId="1339980340" sldId="2134804706"/>
            <ac:spMk id="289" creationId="{F8BBD410-ABDF-A941-99B8-85A8A8A2F732}"/>
          </ac:spMkLst>
        </pc:spChg>
        <pc:spChg chg="mod">
          <ac:chgData name="Josephina Bartela" userId="1c5ef19d2594c6ba" providerId="LiveId" clId="{86C8F37A-04EE-4B49-B7A4-8F09086E1FA5}" dt="2022-06-23T10:29:07.575" v="913"/>
          <ac:spMkLst>
            <pc:docMk/>
            <pc:sldMk cId="1339980340" sldId="2134804706"/>
            <ac:spMk id="291" creationId="{87540D12-343E-FA46-929E-D3CD0396AA12}"/>
          </ac:spMkLst>
        </pc:spChg>
        <pc:spChg chg="mod">
          <ac:chgData name="Josephina Bartela" userId="1c5ef19d2594c6ba" providerId="LiveId" clId="{86C8F37A-04EE-4B49-B7A4-8F09086E1FA5}" dt="2022-06-23T10:29:07.575" v="913"/>
          <ac:spMkLst>
            <pc:docMk/>
            <pc:sldMk cId="1339980340" sldId="2134804706"/>
            <ac:spMk id="294" creationId="{3D343BF9-CF5F-AC41-9134-C854735A61DB}"/>
          </ac:spMkLst>
        </pc:spChg>
        <pc:spChg chg="mod">
          <ac:chgData name="Josephina Bartela" userId="1c5ef19d2594c6ba" providerId="LiveId" clId="{86C8F37A-04EE-4B49-B7A4-8F09086E1FA5}" dt="2022-06-23T10:29:07.575" v="913"/>
          <ac:spMkLst>
            <pc:docMk/>
            <pc:sldMk cId="1339980340" sldId="2134804706"/>
            <ac:spMk id="295" creationId="{6694BC9C-2041-BA43-B367-681F5C76FD7B}"/>
          </ac:spMkLst>
        </pc:spChg>
        <pc:spChg chg="mod">
          <ac:chgData name="Josephina Bartela" userId="1c5ef19d2594c6ba" providerId="LiveId" clId="{86C8F37A-04EE-4B49-B7A4-8F09086E1FA5}" dt="2022-06-23T10:29:07.575" v="913"/>
          <ac:spMkLst>
            <pc:docMk/>
            <pc:sldMk cId="1339980340" sldId="2134804706"/>
            <ac:spMk id="297" creationId="{4070C27F-F318-7B4B-AE85-FAC7A22B2A6A}"/>
          </ac:spMkLst>
        </pc:spChg>
        <pc:grpChg chg="del">
          <ac:chgData name="Josephina Bartela" userId="1c5ef19d2594c6ba" providerId="LiveId" clId="{86C8F37A-04EE-4B49-B7A4-8F09086E1FA5}" dt="2022-06-20T08:19:19.929" v="316" actId="478"/>
          <ac:grpSpMkLst>
            <pc:docMk/>
            <pc:sldMk cId="1339980340" sldId="2134804706"/>
            <ac:grpSpMk id="7" creationId="{FD6F347A-CD87-9044-B6A0-0ED8C3C97968}"/>
          </ac:grpSpMkLst>
        </pc:grpChg>
        <pc:grpChg chg="del">
          <ac:chgData name="Josephina Bartela" userId="1c5ef19d2594c6ba" providerId="LiveId" clId="{86C8F37A-04EE-4B49-B7A4-8F09086E1FA5}" dt="2022-06-20T10:12:48.184" v="481" actId="478"/>
          <ac:grpSpMkLst>
            <pc:docMk/>
            <pc:sldMk cId="1339980340" sldId="2134804706"/>
            <ac:grpSpMk id="11" creationId="{8C8483CC-8843-2847-BC9A-DF7B969527EE}"/>
          </ac:grpSpMkLst>
        </pc:grpChg>
        <pc:grpChg chg="del">
          <ac:chgData name="Josephina Bartela" userId="1c5ef19d2594c6ba" providerId="LiveId" clId="{86C8F37A-04EE-4B49-B7A4-8F09086E1FA5}" dt="2022-06-20T10:12:48.184" v="481" actId="478"/>
          <ac:grpSpMkLst>
            <pc:docMk/>
            <pc:sldMk cId="1339980340" sldId="2134804706"/>
            <ac:grpSpMk id="28" creationId="{772F4F66-6DB4-9B4E-9700-B6A95E6504C1}"/>
          </ac:grpSpMkLst>
        </pc:grpChg>
        <pc:grpChg chg="del">
          <ac:chgData name="Josephina Bartela" userId="1c5ef19d2594c6ba" providerId="LiveId" clId="{86C8F37A-04EE-4B49-B7A4-8F09086E1FA5}" dt="2022-06-20T10:12:48.184" v="481" actId="478"/>
          <ac:grpSpMkLst>
            <pc:docMk/>
            <pc:sldMk cId="1339980340" sldId="2134804706"/>
            <ac:grpSpMk id="29" creationId="{9CF1C73D-C939-EC42-A2FB-3F92691D7E64}"/>
          </ac:grpSpMkLst>
        </pc:grpChg>
        <pc:grpChg chg="del">
          <ac:chgData name="Josephina Bartela" userId="1c5ef19d2594c6ba" providerId="LiveId" clId="{86C8F37A-04EE-4B49-B7A4-8F09086E1FA5}" dt="2022-06-20T10:12:45.125" v="480" actId="478"/>
          <ac:grpSpMkLst>
            <pc:docMk/>
            <pc:sldMk cId="1339980340" sldId="2134804706"/>
            <ac:grpSpMk id="30" creationId="{D6A2C4DB-B608-BB43-AA2A-3A6D5D344827}"/>
          </ac:grpSpMkLst>
        </pc:grpChg>
        <pc:grpChg chg="add mod">
          <ac:chgData name="Josephina Bartela" userId="1c5ef19d2594c6ba" providerId="LiveId" clId="{86C8F37A-04EE-4B49-B7A4-8F09086E1FA5}" dt="2022-06-20T08:10:29.271" v="210" actId="1076"/>
          <ac:grpSpMkLst>
            <pc:docMk/>
            <pc:sldMk cId="1339980340" sldId="2134804706"/>
            <ac:grpSpMk id="39" creationId="{1A38B093-D083-3341-8705-AE4520B00560}"/>
          </ac:grpSpMkLst>
        </pc:grpChg>
        <pc:grpChg chg="add mod">
          <ac:chgData name="Josephina Bartela" userId="1c5ef19d2594c6ba" providerId="LiveId" clId="{86C8F37A-04EE-4B49-B7A4-8F09086E1FA5}" dt="2022-06-20T08:19:27.314" v="317" actId="1076"/>
          <ac:grpSpMkLst>
            <pc:docMk/>
            <pc:sldMk cId="1339980340" sldId="2134804706"/>
            <ac:grpSpMk id="43" creationId="{C8385233-6DBB-8742-88E6-440CA48DAF54}"/>
          </ac:grpSpMkLst>
        </pc:grpChg>
        <pc:grpChg chg="mod">
          <ac:chgData name="Josephina Bartela" userId="1c5ef19d2594c6ba" providerId="LiveId" clId="{86C8F37A-04EE-4B49-B7A4-8F09086E1FA5}" dt="2022-06-20T08:05:51.858" v="190" actId="1037"/>
          <ac:grpSpMkLst>
            <pc:docMk/>
            <pc:sldMk cId="1339980340" sldId="2134804706"/>
            <ac:grpSpMk id="70" creationId="{112D3E3B-0F2A-F14E-ACEC-59E6E2E4F880}"/>
          </ac:grpSpMkLst>
        </pc:grpChg>
        <pc:grpChg chg="add mod">
          <ac:chgData name="Josephina Bartela" userId="1c5ef19d2594c6ba" providerId="LiveId" clId="{86C8F37A-04EE-4B49-B7A4-8F09086E1FA5}" dt="2022-06-20T08:14:39.512" v="280" actId="1036"/>
          <ac:grpSpMkLst>
            <pc:docMk/>
            <pc:sldMk cId="1339980340" sldId="2134804706"/>
            <ac:grpSpMk id="227" creationId="{9E182661-5C5B-314D-BAD1-6185881F93AA}"/>
          </ac:grpSpMkLst>
        </pc:grpChg>
        <pc:grpChg chg="mod">
          <ac:chgData name="Josephina Bartela" userId="1c5ef19d2594c6ba" providerId="LiveId" clId="{86C8F37A-04EE-4B49-B7A4-8F09086E1FA5}" dt="2022-06-20T08:12:58.491" v="218"/>
          <ac:grpSpMkLst>
            <pc:docMk/>
            <pc:sldMk cId="1339980340" sldId="2134804706"/>
            <ac:grpSpMk id="228" creationId="{B74DAAA5-8649-FD4B-A041-6485C28948CC}"/>
          </ac:grpSpMkLst>
        </pc:grpChg>
        <pc:grpChg chg="mod">
          <ac:chgData name="Josephina Bartela" userId="1c5ef19d2594c6ba" providerId="LiveId" clId="{86C8F37A-04EE-4B49-B7A4-8F09086E1FA5}" dt="2022-06-20T08:10:06.663" v="206" actId="164"/>
          <ac:grpSpMkLst>
            <pc:docMk/>
            <pc:sldMk cId="1339980340" sldId="2134804706"/>
            <ac:grpSpMk id="231" creationId="{E6CE8FD0-B669-024B-B764-670FC609FD72}"/>
          </ac:grpSpMkLst>
        </pc:grpChg>
        <pc:grpChg chg="mod">
          <ac:chgData name="Josephina Bartela" userId="1c5ef19d2594c6ba" providerId="LiveId" clId="{86C8F37A-04EE-4B49-B7A4-8F09086E1FA5}" dt="2022-06-20T08:05:51.858" v="190" actId="1037"/>
          <ac:grpSpMkLst>
            <pc:docMk/>
            <pc:sldMk cId="1339980340" sldId="2134804706"/>
            <ac:grpSpMk id="260" creationId="{A6F460ED-9765-9545-99A5-4B135D4E1264}"/>
          </ac:grpSpMkLst>
        </pc:grpChg>
        <pc:grpChg chg="del">
          <ac:chgData name="Josephina Bartela" userId="1c5ef19d2594c6ba" providerId="LiveId" clId="{86C8F37A-04EE-4B49-B7A4-8F09086E1FA5}" dt="2022-06-20T08:10:52.762" v="212" actId="478"/>
          <ac:grpSpMkLst>
            <pc:docMk/>
            <pc:sldMk cId="1339980340" sldId="2134804706"/>
            <ac:grpSpMk id="273" creationId="{F1AD7938-180D-E840-8AE4-6EB036E35AF2}"/>
          </ac:grpSpMkLst>
        </pc:grpChg>
        <pc:grpChg chg="del">
          <ac:chgData name="Josephina Bartela" userId="1c5ef19d2594c6ba" providerId="LiveId" clId="{86C8F37A-04EE-4B49-B7A4-8F09086E1FA5}" dt="2022-06-20T08:10:52.762" v="212" actId="478"/>
          <ac:grpSpMkLst>
            <pc:docMk/>
            <pc:sldMk cId="1339980340" sldId="2134804706"/>
            <ac:grpSpMk id="279" creationId="{5A7FC72D-7AA4-0D4C-8050-0227D1DA9677}"/>
          </ac:grpSpMkLst>
        </pc:grpChg>
        <pc:grpChg chg="add mod">
          <ac:chgData name="Josephina Bartela" userId="1c5ef19d2594c6ba" providerId="LiveId" clId="{86C8F37A-04EE-4B49-B7A4-8F09086E1FA5}" dt="2022-06-20T08:18:48.372" v="315" actId="164"/>
          <ac:grpSpMkLst>
            <pc:docMk/>
            <pc:sldMk cId="1339980340" sldId="2134804706"/>
            <ac:grpSpMk id="286" creationId="{EA5B8CC0-AC8B-D94A-92E8-B8C8283B3A75}"/>
          </ac:grpSpMkLst>
        </pc:grpChg>
        <pc:grpChg chg="add mod">
          <ac:chgData name="Josephina Bartela" userId="1c5ef19d2594c6ba" providerId="LiveId" clId="{86C8F37A-04EE-4B49-B7A4-8F09086E1FA5}" dt="2022-06-23T10:29:35.340" v="916" actId="1076"/>
          <ac:grpSpMkLst>
            <pc:docMk/>
            <pc:sldMk cId="1339980340" sldId="2134804706"/>
            <ac:grpSpMk id="290" creationId="{3DECAA70-7BE8-D547-8A07-4A117A450A8B}"/>
          </ac:grpSpMkLst>
        </pc:grpChg>
        <pc:grpChg chg="mod">
          <ac:chgData name="Josephina Bartela" userId="1c5ef19d2594c6ba" providerId="LiveId" clId="{86C8F37A-04EE-4B49-B7A4-8F09086E1FA5}" dt="2022-06-23T10:29:07.575" v="913"/>
          <ac:grpSpMkLst>
            <pc:docMk/>
            <pc:sldMk cId="1339980340" sldId="2134804706"/>
            <ac:grpSpMk id="292" creationId="{B9038279-A1B1-AD4C-BF42-5EDA9617ADE6}"/>
          </ac:grpSpMkLst>
        </pc:grpChg>
        <pc:cxnChg chg="mod">
          <ac:chgData name="Josephina Bartela" userId="1c5ef19d2594c6ba" providerId="LiveId" clId="{86C8F37A-04EE-4B49-B7A4-8F09086E1FA5}" dt="2022-06-20T08:06:10.492" v="194" actId="14100"/>
          <ac:cxnSpMkLst>
            <pc:docMk/>
            <pc:sldMk cId="1339980340" sldId="2134804706"/>
            <ac:cxnSpMk id="93" creationId="{C3902D2B-7027-2E94-C1E0-ED72DD372B29}"/>
          </ac:cxnSpMkLst>
        </pc:cxnChg>
        <pc:cxnChg chg="mod">
          <ac:chgData name="Josephina Bartela" userId="1c5ef19d2594c6ba" providerId="LiveId" clId="{86C8F37A-04EE-4B49-B7A4-8F09086E1FA5}" dt="2022-06-20T08:05:51.858" v="190" actId="1037"/>
          <ac:cxnSpMkLst>
            <pc:docMk/>
            <pc:sldMk cId="1339980340" sldId="2134804706"/>
            <ac:cxnSpMk id="96" creationId="{47783035-900F-D42B-38E0-3964C9561DDB}"/>
          </ac:cxnSpMkLst>
        </pc:cxnChg>
        <pc:cxnChg chg="mod">
          <ac:chgData name="Josephina Bartela" userId="1c5ef19d2594c6ba" providerId="LiveId" clId="{86C8F37A-04EE-4B49-B7A4-8F09086E1FA5}" dt="2022-06-20T10:12:48.184" v="481" actId="478"/>
          <ac:cxnSpMkLst>
            <pc:docMk/>
            <pc:sldMk cId="1339980340" sldId="2134804706"/>
            <ac:cxnSpMk id="111" creationId="{60EDBDA0-CD56-2AC0-B581-F6098EEA9686}"/>
          </ac:cxnSpMkLst>
        </pc:cxnChg>
        <pc:cxnChg chg="mod">
          <ac:chgData name="Josephina Bartela" userId="1c5ef19d2594c6ba" providerId="LiveId" clId="{86C8F37A-04EE-4B49-B7A4-8F09086E1FA5}" dt="2022-06-20T10:12:48.184" v="481" actId="478"/>
          <ac:cxnSpMkLst>
            <pc:docMk/>
            <pc:sldMk cId="1339980340" sldId="2134804706"/>
            <ac:cxnSpMk id="112" creationId="{E6A7AC91-863A-2E5B-A949-6DCA19D617AD}"/>
          </ac:cxnSpMkLst>
        </pc:cxnChg>
        <pc:cxnChg chg="mod">
          <ac:chgData name="Josephina Bartela" userId="1c5ef19d2594c6ba" providerId="LiveId" clId="{86C8F37A-04EE-4B49-B7A4-8F09086E1FA5}" dt="2022-06-20T10:12:48.184" v="481" actId="478"/>
          <ac:cxnSpMkLst>
            <pc:docMk/>
            <pc:sldMk cId="1339980340" sldId="2134804706"/>
            <ac:cxnSpMk id="113" creationId="{9DF79950-D865-C52F-EBA0-E85F1037075A}"/>
          </ac:cxnSpMkLst>
        </pc:cxnChg>
        <pc:cxnChg chg="mod">
          <ac:chgData name="Josephina Bartela" userId="1c5ef19d2594c6ba" providerId="LiveId" clId="{86C8F37A-04EE-4B49-B7A4-8F09086E1FA5}" dt="2022-06-20T10:12:48.184" v="481" actId="478"/>
          <ac:cxnSpMkLst>
            <pc:docMk/>
            <pc:sldMk cId="1339980340" sldId="2134804706"/>
            <ac:cxnSpMk id="125" creationId="{C3508FAF-033B-938C-7296-D73A86870BB6}"/>
          </ac:cxnSpMkLst>
        </pc:cxnChg>
        <pc:cxnChg chg="mod">
          <ac:chgData name="Josephina Bartela" userId="1c5ef19d2594c6ba" providerId="LiveId" clId="{86C8F37A-04EE-4B49-B7A4-8F09086E1FA5}" dt="2022-06-20T10:12:48.184" v="481" actId="478"/>
          <ac:cxnSpMkLst>
            <pc:docMk/>
            <pc:sldMk cId="1339980340" sldId="2134804706"/>
            <ac:cxnSpMk id="126" creationId="{DB07646A-7C80-5E6B-B1CC-3F3A2F0D0A19}"/>
          </ac:cxnSpMkLst>
        </pc:cxnChg>
        <pc:cxnChg chg="mod">
          <ac:chgData name="Josephina Bartela" userId="1c5ef19d2594c6ba" providerId="LiveId" clId="{86C8F37A-04EE-4B49-B7A4-8F09086E1FA5}" dt="2022-06-20T10:12:48.184" v="481" actId="478"/>
          <ac:cxnSpMkLst>
            <pc:docMk/>
            <pc:sldMk cId="1339980340" sldId="2134804706"/>
            <ac:cxnSpMk id="127" creationId="{D25ABF14-D220-DE30-91F9-C06E5C95F5AE}"/>
          </ac:cxnSpMkLst>
        </pc:cxnChg>
        <pc:cxnChg chg="mod">
          <ac:chgData name="Josephina Bartela" userId="1c5ef19d2594c6ba" providerId="LiveId" clId="{86C8F37A-04EE-4B49-B7A4-8F09086E1FA5}" dt="2022-06-20T10:12:48.184" v="481" actId="478"/>
          <ac:cxnSpMkLst>
            <pc:docMk/>
            <pc:sldMk cId="1339980340" sldId="2134804706"/>
            <ac:cxnSpMk id="139" creationId="{3FDCE276-B9DF-DDB4-615F-5C5A8FFB778A}"/>
          </ac:cxnSpMkLst>
        </pc:cxnChg>
        <pc:cxnChg chg="mod">
          <ac:chgData name="Josephina Bartela" userId="1c5ef19d2594c6ba" providerId="LiveId" clId="{86C8F37A-04EE-4B49-B7A4-8F09086E1FA5}" dt="2022-06-20T10:12:48.184" v="481" actId="478"/>
          <ac:cxnSpMkLst>
            <pc:docMk/>
            <pc:sldMk cId="1339980340" sldId="2134804706"/>
            <ac:cxnSpMk id="140" creationId="{3CF5F698-3F97-32CE-2C1E-38B9BFC1F48F}"/>
          </ac:cxnSpMkLst>
        </pc:cxnChg>
        <pc:cxnChg chg="mod">
          <ac:chgData name="Josephina Bartela" userId="1c5ef19d2594c6ba" providerId="LiveId" clId="{86C8F37A-04EE-4B49-B7A4-8F09086E1FA5}" dt="2022-06-20T10:12:48.184" v="481" actId="478"/>
          <ac:cxnSpMkLst>
            <pc:docMk/>
            <pc:sldMk cId="1339980340" sldId="2134804706"/>
            <ac:cxnSpMk id="141" creationId="{43EA342F-FFB6-4A97-1D33-1D610135FD25}"/>
          </ac:cxnSpMkLst>
        </pc:cxnChg>
        <pc:cxnChg chg="mod">
          <ac:chgData name="Josephina Bartela" userId="1c5ef19d2594c6ba" providerId="LiveId" clId="{86C8F37A-04EE-4B49-B7A4-8F09086E1FA5}" dt="2022-06-20T10:12:45.125" v="480" actId="478"/>
          <ac:cxnSpMkLst>
            <pc:docMk/>
            <pc:sldMk cId="1339980340" sldId="2134804706"/>
            <ac:cxnSpMk id="153" creationId="{069C48E5-0EDB-24F5-7976-C3EA8D076ACA}"/>
          </ac:cxnSpMkLst>
        </pc:cxnChg>
        <pc:cxnChg chg="mod">
          <ac:chgData name="Josephina Bartela" userId="1c5ef19d2594c6ba" providerId="LiveId" clId="{86C8F37A-04EE-4B49-B7A4-8F09086E1FA5}" dt="2022-06-20T10:12:45.125" v="480" actId="478"/>
          <ac:cxnSpMkLst>
            <pc:docMk/>
            <pc:sldMk cId="1339980340" sldId="2134804706"/>
            <ac:cxnSpMk id="154" creationId="{35E414FE-B9AC-85AC-36E8-5B695E54669C}"/>
          </ac:cxnSpMkLst>
        </pc:cxnChg>
        <pc:cxnChg chg="mod">
          <ac:chgData name="Josephina Bartela" userId="1c5ef19d2594c6ba" providerId="LiveId" clId="{86C8F37A-04EE-4B49-B7A4-8F09086E1FA5}" dt="2022-06-20T10:12:45.125" v="480" actId="478"/>
          <ac:cxnSpMkLst>
            <pc:docMk/>
            <pc:sldMk cId="1339980340" sldId="2134804706"/>
            <ac:cxnSpMk id="155" creationId="{3626A00E-191B-F314-1C79-563F9C140F15}"/>
          </ac:cxnSpMkLst>
        </pc:cxnChg>
        <pc:cxnChg chg="add mod">
          <ac:chgData name="Josephina Bartela" userId="1c5ef19d2594c6ba" providerId="LiveId" clId="{86C8F37A-04EE-4B49-B7A4-8F09086E1FA5}" dt="2022-06-20T08:10:29.271" v="210" actId="1076"/>
          <ac:cxnSpMkLst>
            <pc:docMk/>
            <pc:sldMk cId="1339980340" sldId="2134804706"/>
            <ac:cxnSpMk id="215" creationId="{7A03C8CC-B034-AF49-875E-A90BC75DFA23}"/>
          </ac:cxnSpMkLst>
        </pc:cxnChg>
        <pc:cxnChg chg="mod">
          <ac:chgData name="Josephina Bartela" userId="1c5ef19d2594c6ba" providerId="LiveId" clId="{86C8F37A-04EE-4B49-B7A4-8F09086E1FA5}" dt="2022-06-20T08:19:32.337" v="318" actId="14100"/>
          <ac:cxnSpMkLst>
            <pc:docMk/>
            <pc:sldMk cId="1339980340" sldId="2134804706"/>
            <ac:cxnSpMk id="221" creationId="{F2077920-B276-3546-9DD7-6361137409A3}"/>
          </ac:cxnSpMkLst>
        </pc:cxnChg>
        <pc:cxnChg chg="mod">
          <ac:chgData name="Josephina Bartela" userId="1c5ef19d2594c6ba" providerId="LiveId" clId="{86C8F37A-04EE-4B49-B7A4-8F09086E1FA5}" dt="2022-06-20T08:08:46.900" v="201" actId="14100"/>
          <ac:cxnSpMkLst>
            <pc:docMk/>
            <pc:sldMk cId="1339980340" sldId="2134804706"/>
            <ac:cxnSpMk id="223" creationId="{BA63CC65-1A9A-8045-947A-BCBBF2D1C50D}"/>
          </ac:cxnSpMkLst>
        </pc:cxnChg>
        <pc:cxnChg chg="add del mod">
          <ac:chgData name="Josephina Bartela" userId="1c5ef19d2594c6ba" providerId="LiveId" clId="{86C8F37A-04EE-4B49-B7A4-8F09086E1FA5}" dt="2022-06-20T08:12:52.737" v="217" actId="478"/>
          <ac:cxnSpMkLst>
            <pc:docMk/>
            <pc:sldMk cId="1339980340" sldId="2134804706"/>
            <ac:cxnSpMk id="226" creationId="{5EA628AC-EBEF-ED4C-A1ED-5115743294B0}"/>
          </ac:cxnSpMkLst>
        </pc:cxnChg>
        <pc:cxnChg chg="mod">
          <ac:chgData name="Josephina Bartela" userId="1c5ef19d2594c6ba" providerId="LiveId" clId="{86C8F37A-04EE-4B49-B7A4-8F09086E1FA5}" dt="2022-06-20T08:10:29.271" v="210" actId="1076"/>
          <ac:cxnSpMkLst>
            <pc:docMk/>
            <pc:sldMk cId="1339980340" sldId="2134804706"/>
            <ac:cxnSpMk id="270" creationId="{251ED338-6808-3A42-BCD2-8A4B2E10871E}"/>
          </ac:cxnSpMkLst>
        </pc:cxnChg>
        <pc:cxnChg chg="mod">
          <ac:chgData name="Josephina Bartela" userId="1c5ef19d2594c6ba" providerId="LiveId" clId="{86C8F37A-04EE-4B49-B7A4-8F09086E1FA5}" dt="2022-06-20T08:10:29.271" v="210" actId="1076"/>
          <ac:cxnSpMkLst>
            <pc:docMk/>
            <pc:sldMk cId="1339980340" sldId="2134804706"/>
            <ac:cxnSpMk id="271" creationId="{AAD64F6C-2E02-1E45-B2FC-B6CDFC1110DF}"/>
          </ac:cxnSpMkLst>
        </pc:cxnChg>
        <pc:cxnChg chg="mod">
          <ac:chgData name="Josephina Bartela" userId="1c5ef19d2594c6ba" providerId="LiveId" clId="{86C8F37A-04EE-4B49-B7A4-8F09086E1FA5}" dt="2022-06-20T08:19:36.682" v="319" actId="14100"/>
          <ac:cxnSpMkLst>
            <pc:docMk/>
            <pc:sldMk cId="1339980340" sldId="2134804706"/>
            <ac:cxnSpMk id="272" creationId="{FB89CDC5-3FB7-7641-8533-80B9824032D6}"/>
          </ac:cxnSpMkLst>
        </pc:cxnChg>
        <pc:cxnChg chg="add mod">
          <ac:chgData name="Josephina Bartela" userId="1c5ef19d2594c6ba" providerId="LiveId" clId="{86C8F37A-04EE-4B49-B7A4-8F09086E1FA5}" dt="2022-06-20T08:14:39.512" v="280" actId="1036"/>
          <ac:cxnSpMkLst>
            <pc:docMk/>
            <pc:sldMk cId="1339980340" sldId="2134804706"/>
            <ac:cxnSpMk id="284" creationId="{B0ECD9B4-9FBB-3F4B-AFDF-3429279D930F}"/>
          </ac:cxnSpMkLst>
        </pc:cxnChg>
        <pc:cxnChg chg="mod">
          <ac:chgData name="Josephina Bartela" userId="1c5ef19d2594c6ba" providerId="LiveId" clId="{86C8F37A-04EE-4B49-B7A4-8F09086E1FA5}" dt="2022-06-23T10:29:07.575" v="913"/>
          <ac:cxnSpMkLst>
            <pc:docMk/>
            <pc:sldMk cId="1339980340" sldId="2134804706"/>
            <ac:cxnSpMk id="293" creationId="{2893DC69-9B38-CB4B-B8C3-C522FAD4B2A0}"/>
          </ac:cxnSpMkLst>
        </pc:cxnChg>
        <pc:cxnChg chg="mod">
          <ac:chgData name="Josephina Bartela" userId="1c5ef19d2594c6ba" providerId="LiveId" clId="{86C8F37A-04EE-4B49-B7A4-8F09086E1FA5}" dt="2022-06-23T10:29:07.575" v="913"/>
          <ac:cxnSpMkLst>
            <pc:docMk/>
            <pc:sldMk cId="1339980340" sldId="2134804706"/>
            <ac:cxnSpMk id="296" creationId="{1F022B28-2212-A64B-80CE-F5D91394D534}"/>
          </ac:cxnSpMkLst>
        </pc:cxnChg>
      </pc:sldChg>
      <pc:sldChg chg="addSp delSp modSp mod">
        <pc:chgData name="Josephina Bartela" userId="1c5ef19d2594c6ba" providerId="LiveId" clId="{86C8F37A-04EE-4B49-B7A4-8F09086E1FA5}" dt="2022-06-27T16:03:14.356" v="1683" actId="1076"/>
        <pc:sldMkLst>
          <pc:docMk/>
          <pc:sldMk cId="898155402" sldId="2134804707"/>
        </pc:sldMkLst>
        <pc:spChg chg="mod">
          <ac:chgData name="Josephina Bartela" userId="1c5ef19d2594c6ba" providerId="LiveId" clId="{86C8F37A-04EE-4B49-B7A4-8F09086E1FA5}" dt="2022-06-23T10:40:38.511" v="1008" actId="1035"/>
          <ac:spMkLst>
            <pc:docMk/>
            <pc:sldMk cId="898155402" sldId="2134804707"/>
            <ac:spMk id="5" creationId="{971D19B1-CBBD-F73C-7C6D-42ACA92BADD6}"/>
          </ac:spMkLst>
        </pc:spChg>
        <pc:spChg chg="mod">
          <ac:chgData name="Josephina Bartela" userId="1c5ef19d2594c6ba" providerId="LiveId" clId="{86C8F37A-04EE-4B49-B7A4-8F09086E1FA5}" dt="2022-06-27T15:55:35.539" v="1640" actId="1076"/>
          <ac:spMkLst>
            <pc:docMk/>
            <pc:sldMk cId="898155402" sldId="2134804707"/>
            <ac:spMk id="6" creationId="{74C6A95B-7BA4-6FAC-E937-F0AE794A8B17}"/>
          </ac:spMkLst>
        </pc:spChg>
        <pc:spChg chg="mod">
          <ac:chgData name="Josephina Bartela" userId="1c5ef19d2594c6ba" providerId="LiveId" clId="{86C8F37A-04EE-4B49-B7A4-8F09086E1FA5}" dt="2022-06-27T15:45:21.145" v="1464" actId="14100"/>
          <ac:spMkLst>
            <pc:docMk/>
            <pc:sldMk cId="898155402" sldId="2134804707"/>
            <ac:spMk id="9" creationId="{97552165-1964-AA74-04E3-985D3BE4E4C7}"/>
          </ac:spMkLst>
        </pc:spChg>
        <pc:spChg chg="mod">
          <ac:chgData name="Josephina Bartela" userId="1c5ef19d2594c6ba" providerId="LiveId" clId="{86C8F37A-04EE-4B49-B7A4-8F09086E1FA5}" dt="2022-06-27T09:17:58.316" v="1035" actId="164"/>
          <ac:spMkLst>
            <pc:docMk/>
            <pc:sldMk cId="898155402" sldId="2134804707"/>
            <ac:spMk id="12" creationId="{7348A8EF-FC7D-8B7F-1E94-37BE49A23A02}"/>
          </ac:spMkLst>
        </pc:spChg>
        <pc:spChg chg="mod">
          <ac:chgData name="Josephina Bartela" userId="1c5ef19d2594c6ba" providerId="LiveId" clId="{86C8F37A-04EE-4B49-B7A4-8F09086E1FA5}" dt="2022-06-27T09:17:32.242" v="1028" actId="1076"/>
          <ac:spMkLst>
            <pc:docMk/>
            <pc:sldMk cId="898155402" sldId="2134804707"/>
            <ac:spMk id="27" creationId="{3F23EBEA-60C3-0D59-9FFA-78852B739173}"/>
          </ac:spMkLst>
        </pc:spChg>
        <pc:spChg chg="mod">
          <ac:chgData name="Josephina Bartela" userId="1c5ef19d2594c6ba" providerId="LiveId" clId="{86C8F37A-04EE-4B49-B7A4-8F09086E1FA5}" dt="2022-06-23T09:32:17.804" v="659" actId="20577"/>
          <ac:spMkLst>
            <pc:docMk/>
            <pc:sldMk cId="898155402" sldId="2134804707"/>
            <ac:spMk id="114" creationId="{DC70715A-C0A8-AABE-8502-2428AC8AA00D}"/>
          </ac:spMkLst>
        </pc:spChg>
        <pc:spChg chg="mod">
          <ac:chgData name="Josephina Bartela" userId="1c5ef19d2594c6ba" providerId="LiveId" clId="{86C8F37A-04EE-4B49-B7A4-8F09086E1FA5}" dt="2022-06-27T15:53:51.095" v="1540" actId="1037"/>
          <ac:spMkLst>
            <pc:docMk/>
            <pc:sldMk cId="898155402" sldId="2134804707"/>
            <ac:spMk id="129" creationId="{5D8C783B-41F1-C06A-B964-BC44F860493B}"/>
          </ac:spMkLst>
        </pc:spChg>
        <pc:spChg chg="mod">
          <ac:chgData name="Josephina Bartela" userId="1c5ef19d2594c6ba" providerId="LiveId" clId="{86C8F37A-04EE-4B49-B7A4-8F09086E1FA5}" dt="2022-06-27T09:30:04.943" v="1143"/>
          <ac:spMkLst>
            <pc:docMk/>
            <pc:sldMk cId="898155402" sldId="2134804707"/>
            <ac:spMk id="132" creationId="{33BE6534-B1DE-C4BC-0064-71516F16AD8E}"/>
          </ac:spMkLst>
        </pc:spChg>
        <pc:spChg chg="mod">
          <ac:chgData name="Josephina Bartela" userId="1c5ef19d2594c6ba" providerId="LiveId" clId="{86C8F37A-04EE-4B49-B7A4-8F09086E1FA5}" dt="2022-06-27T15:39:36.623" v="1342" actId="1076"/>
          <ac:spMkLst>
            <pc:docMk/>
            <pc:sldMk cId="898155402" sldId="2134804707"/>
            <ac:spMk id="163" creationId="{879C79AC-F19F-021D-6246-4229878DCDD7}"/>
          </ac:spMkLst>
        </pc:spChg>
        <pc:spChg chg="del">
          <ac:chgData name="Josephina Bartela" userId="1c5ef19d2594c6ba" providerId="LiveId" clId="{86C8F37A-04EE-4B49-B7A4-8F09086E1FA5}" dt="2022-06-23T09:32:38.391" v="664" actId="478"/>
          <ac:spMkLst>
            <pc:docMk/>
            <pc:sldMk cId="898155402" sldId="2134804707"/>
            <ac:spMk id="164" creationId="{D158259D-24B5-D789-4589-DDE6B90FEF61}"/>
          </ac:spMkLst>
        </pc:spChg>
        <pc:spChg chg="mod">
          <ac:chgData name="Josephina Bartela" userId="1c5ef19d2594c6ba" providerId="LiveId" clId="{86C8F37A-04EE-4B49-B7A4-8F09086E1FA5}" dt="2022-06-27T15:55:49.352" v="1658" actId="1035"/>
          <ac:spMkLst>
            <pc:docMk/>
            <pc:sldMk cId="898155402" sldId="2134804707"/>
            <ac:spMk id="178" creationId="{A6B702FF-F3A2-92C5-6E67-02019F11E185}"/>
          </ac:spMkLst>
        </pc:spChg>
        <pc:spChg chg="mod">
          <ac:chgData name="Josephina Bartela" userId="1c5ef19d2594c6ba" providerId="LiveId" clId="{86C8F37A-04EE-4B49-B7A4-8F09086E1FA5}" dt="2022-06-27T15:51:57.576" v="1528" actId="207"/>
          <ac:spMkLst>
            <pc:docMk/>
            <pc:sldMk cId="898155402" sldId="2134804707"/>
            <ac:spMk id="185" creationId="{0AF8040A-0AB9-3244-B3C8-6777C8BFE423}"/>
          </ac:spMkLst>
        </pc:spChg>
        <pc:spChg chg="mod">
          <ac:chgData name="Josephina Bartela" userId="1c5ef19d2594c6ba" providerId="LiveId" clId="{86C8F37A-04EE-4B49-B7A4-8F09086E1FA5}" dt="2022-06-23T10:30:44.231" v="926"/>
          <ac:spMkLst>
            <pc:docMk/>
            <pc:sldMk cId="898155402" sldId="2134804707"/>
            <ac:spMk id="200" creationId="{B4DD9F86-766C-514C-BD2E-9AF38F69EFF2}"/>
          </ac:spMkLst>
        </pc:spChg>
        <pc:spChg chg="mod">
          <ac:chgData name="Josephina Bartela" userId="1c5ef19d2594c6ba" providerId="LiveId" clId="{86C8F37A-04EE-4B49-B7A4-8F09086E1FA5}" dt="2022-06-23T10:30:44.231" v="926"/>
          <ac:spMkLst>
            <pc:docMk/>
            <pc:sldMk cId="898155402" sldId="2134804707"/>
            <ac:spMk id="203" creationId="{496A06FF-0882-C44F-BA20-0A01DF632D29}"/>
          </ac:spMkLst>
        </pc:spChg>
        <pc:spChg chg="mod">
          <ac:chgData name="Josephina Bartela" userId="1c5ef19d2594c6ba" providerId="LiveId" clId="{86C8F37A-04EE-4B49-B7A4-8F09086E1FA5}" dt="2022-06-23T10:30:44.231" v="926"/>
          <ac:spMkLst>
            <pc:docMk/>
            <pc:sldMk cId="898155402" sldId="2134804707"/>
            <ac:spMk id="204" creationId="{D11611E9-5AE6-7D41-B0AD-DD9C581BAD40}"/>
          </ac:spMkLst>
        </pc:spChg>
        <pc:spChg chg="mod">
          <ac:chgData name="Josephina Bartela" userId="1c5ef19d2594c6ba" providerId="LiveId" clId="{86C8F37A-04EE-4B49-B7A4-8F09086E1FA5}" dt="2022-06-23T10:30:44.231" v="926"/>
          <ac:spMkLst>
            <pc:docMk/>
            <pc:sldMk cId="898155402" sldId="2134804707"/>
            <ac:spMk id="206" creationId="{F7BCB463-FAF9-374A-B29A-E395B959E2C7}"/>
          </ac:spMkLst>
        </pc:spChg>
        <pc:spChg chg="mod">
          <ac:chgData name="Josephina Bartela" userId="1c5ef19d2594c6ba" providerId="LiveId" clId="{86C8F37A-04EE-4B49-B7A4-8F09086E1FA5}" dt="2022-06-27T15:27:11.272" v="1223" actId="164"/>
          <ac:spMkLst>
            <pc:docMk/>
            <pc:sldMk cId="898155402" sldId="2134804707"/>
            <ac:spMk id="215" creationId="{61D67B47-1011-D544-8509-3113659C9EF7}"/>
          </ac:spMkLst>
        </pc:spChg>
        <pc:spChg chg="del">
          <ac:chgData name="Josephina Bartela" userId="1c5ef19d2594c6ba" providerId="LiveId" clId="{86C8F37A-04EE-4B49-B7A4-8F09086E1FA5}" dt="2022-06-23T09:30:48.212" v="634" actId="478"/>
          <ac:spMkLst>
            <pc:docMk/>
            <pc:sldMk cId="898155402" sldId="2134804707"/>
            <ac:spMk id="282" creationId="{9075BDAE-8DBA-8746-9AD8-C83C42366572}"/>
          </ac:spMkLst>
        </pc:spChg>
        <pc:spChg chg="mod">
          <ac:chgData name="Josephina Bartela" userId="1c5ef19d2594c6ba" providerId="LiveId" clId="{86C8F37A-04EE-4B49-B7A4-8F09086E1FA5}" dt="2022-06-23T10:02:23.003" v="754" actId="207"/>
          <ac:spMkLst>
            <pc:docMk/>
            <pc:sldMk cId="898155402" sldId="2134804707"/>
            <ac:spMk id="296" creationId="{FDC800AE-A262-B84B-A778-A7847C69C626}"/>
          </ac:spMkLst>
        </pc:spChg>
        <pc:spChg chg="mod">
          <ac:chgData name="Josephina Bartela" userId="1c5ef19d2594c6ba" providerId="LiveId" clId="{86C8F37A-04EE-4B49-B7A4-8F09086E1FA5}" dt="2022-06-23T10:02:31.475" v="755" actId="207"/>
          <ac:spMkLst>
            <pc:docMk/>
            <pc:sldMk cId="898155402" sldId="2134804707"/>
            <ac:spMk id="297" creationId="{55902959-A182-FF48-B4D0-429E693F7B6D}"/>
          </ac:spMkLst>
        </pc:spChg>
        <pc:spChg chg="mod">
          <ac:chgData name="Josephina Bartela" userId="1c5ef19d2594c6ba" providerId="LiveId" clId="{86C8F37A-04EE-4B49-B7A4-8F09086E1FA5}" dt="2022-06-23T10:02:31.475" v="755" actId="207"/>
          <ac:spMkLst>
            <pc:docMk/>
            <pc:sldMk cId="898155402" sldId="2134804707"/>
            <ac:spMk id="299" creationId="{5817371F-6B3C-4647-8A3E-E1C2AF131552}"/>
          </ac:spMkLst>
        </pc:spChg>
        <pc:spChg chg="mod">
          <ac:chgData name="Josephina Bartela" userId="1c5ef19d2594c6ba" providerId="LiveId" clId="{86C8F37A-04EE-4B49-B7A4-8F09086E1FA5}" dt="2022-06-23T10:02:31.475" v="755" actId="207"/>
          <ac:spMkLst>
            <pc:docMk/>
            <pc:sldMk cId="898155402" sldId="2134804707"/>
            <ac:spMk id="300" creationId="{A4B15CBF-9A1A-AD48-B970-03B7B5C2F23F}"/>
          </ac:spMkLst>
        </pc:spChg>
        <pc:spChg chg="mod">
          <ac:chgData name="Josephina Bartela" userId="1c5ef19d2594c6ba" providerId="LiveId" clId="{86C8F37A-04EE-4B49-B7A4-8F09086E1FA5}" dt="2022-06-23T10:02:31.475" v="755" actId="207"/>
          <ac:spMkLst>
            <pc:docMk/>
            <pc:sldMk cId="898155402" sldId="2134804707"/>
            <ac:spMk id="304" creationId="{FBB13AAE-0091-224F-A935-4B9CDF742F94}"/>
          </ac:spMkLst>
        </pc:spChg>
        <pc:spChg chg="mod">
          <ac:chgData name="Josephina Bartela" userId="1c5ef19d2594c6ba" providerId="LiveId" clId="{86C8F37A-04EE-4B49-B7A4-8F09086E1FA5}" dt="2022-06-23T10:03:33.633" v="801" actId="20577"/>
          <ac:spMkLst>
            <pc:docMk/>
            <pc:sldMk cId="898155402" sldId="2134804707"/>
            <ac:spMk id="316" creationId="{CCE39E0B-C955-7B40-808B-4421CA9C19B0}"/>
          </ac:spMkLst>
        </pc:spChg>
        <pc:spChg chg="mod">
          <ac:chgData name="Josephina Bartela" userId="1c5ef19d2594c6ba" providerId="LiveId" clId="{86C8F37A-04EE-4B49-B7A4-8F09086E1FA5}" dt="2022-06-27T15:49:14.964" v="1519" actId="1076"/>
          <ac:spMkLst>
            <pc:docMk/>
            <pc:sldMk cId="898155402" sldId="2134804707"/>
            <ac:spMk id="319" creationId="{46AD3836-9756-174C-B11D-748D98BAC609}"/>
          </ac:spMkLst>
        </pc:spChg>
        <pc:spChg chg="mod">
          <ac:chgData name="Josephina Bartela" userId="1c5ef19d2594c6ba" providerId="LiveId" clId="{86C8F37A-04EE-4B49-B7A4-8F09086E1FA5}" dt="2022-06-27T15:55:49.352" v="1658" actId="1035"/>
          <ac:spMkLst>
            <pc:docMk/>
            <pc:sldMk cId="898155402" sldId="2134804707"/>
            <ac:spMk id="320" creationId="{9C486893-C6D5-7F4C-8A33-7EBA87F6D664}"/>
          </ac:spMkLst>
        </pc:spChg>
        <pc:grpChg chg="add mod">
          <ac:chgData name="Josephina Bartela" userId="1c5ef19d2594c6ba" providerId="LiveId" clId="{86C8F37A-04EE-4B49-B7A4-8F09086E1FA5}" dt="2022-06-27T15:57:11.819" v="1671" actId="1076"/>
          <ac:grpSpMkLst>
            <pc:docMk/>
            <pc:sldMk cId="898155402" sldId="2134804707"/>
            <ac:grpSpMk id="2" creationId="{D1F346F8-7FCC-942B-DCBE-87D594FEA424}"/>
          </ac:grpSpMkLst>
        </pc:grpChg>
        <pc:grpChg chg="add mod">
          <ac:chgData name="Josephina Bartela" userId="1c5ef19d2594c6ba" providerId="LiveId" clId="{86C8F37A-04EE-4B49-B7A4-8F09086E1FA5}" dt="2022-06-27T15:45:30.315" v="1475" actId="1036"/>
          <ac:grpSpMkLst>
            <pc:docMk/>
            <pc:sldMk cId="898155402" sldId="2134804707"/>
            <ac:grpSpMk id="3" creationId="{6270CCC3-3082-F099-B6EF-5DA8EB8C6CB9}"/>
          </ac:grpSpMkLst>
        </pc:grpChg>
        <pc:grpChg chg="mod">
          <ac:chgData name="Josephina Bartela" userId="1c5ef19d2594c6ba" providerId="LiveId" clId="{86C8F37A-04EE-4B49-B7A4-8F09086E1FA5}" dt="2022-06-27T15:42:16.693" v="1392" actId="1076"/>
          <ac:grpSpMkLst>
            <pc:docMk/>
            <pc:sldMk cId="898155402" sldId="2134804707"/>
            <ac:grpSpMk id="8" creationId="{26CCD6F0-9EB7-2F4C-9C02-A27CA42CA0AD}"/>
          </ac:grpSpMkLst>
        </pc:grpChg>
        <pc:grpChg chg="mod">
          <ac:chgData name="Josephina Bartela" userId="1c5ef19d2594c6ba" providerId="LiveId" clId="{86C8F37A-04EE-4B49-B7A4-8F09086E1FA5}" dt="2022-06-27T15:55:49.352" v="1658" actId="1035"/>
          <ac:grpSpMkLst>
            <pc:docMk/>
            <pc:sldMk cId="898155402" sldId="2134804707"/>
            <ac:grpSpMk id="11" creationId="{6C049BD9-B743-014A-B8CB-89DD0924D7A9}"/>
          </ac:grpSpMkLst>
        </pc:grpChg>
        <pc:grpChg chg="add mod">
          <ac:chgData name="Josephina Bartela" userId="1c5ef19d2594c6ba" providerId="LiveId" clId="{86C8F37A-04EE-4B49-B7A4-8F09086E1FA5}" dt="2022-06-27T15:55:49.352" v="1658" actId="1035"/>
          <ac:grpSpMkLst>
            <pc:docMk/>
            <pc:sldMk cId="898155402" sldId="2134804707"/>
            <ac:grpSpMk id="47" creationId="{AB8C8460-7847-7902-D873-EC114426F4EB}"/>
          </ac:grpSpMkLst>
        </pc:grpChg>
        <pc:grpChg chg="del">
          <ac:chgData name="Josephina Bartela" userId="1c5ef19d2594c6ba" providerId="LiveId" clId="{86C8F37A-04EE-4B49-B7A4-8F09086E1FA5}" dt="2022-06-23T09:30:48.212" v="634" actId="478"/>
          <ac:grpSpMkLst>
            <pc:docMk/>
            <pc:sldMk cId="898155402" sldId="2134804707"/>
            <ac:grpSpMk id="54" creationId="{8D3B77DF-9715-A545-AB73-70A45B434C32}"/>
          </ac:grpSpMkLst>
        </pc:grpChg>
        <pc:grpChg chg="del">
          <ac:chgData name="Josephina Bartela" userId="1c5ef19d2594c6ba" providerId="LiveId" clId="{86C8F37A-04EE-4B49-B7A4-8F09086E1FA5}" dt="2022-06-23T09:32:20.906" v="660" actId="478"/>
          <ac:grpSpMkLst>
            <pc:docMk/>
            <pc:sldMk cId="898155402" sldId="2134804707"/>
            <ac:grpSpMk id="57" creationId="{4243B3ED-FF68-A44B-AD19-0BC85D270111}"/>
          </ac:grpSpMkLst>
        </pc:grpChg>
        <pc:grpChg chg="del">
          <ac:chgData name="Josephina Bartela" userId="1c5ef19d2594c6ba" providerId="LiveId" clId="{86C8F37A-04EE-4B49-B7A4-8F09086E1FA5}" dt="2022-06-23T09:32:22.712" v="661" actId="478"/>
          <ac:grpSpMkLst>
            <pc:docMk/>
            <pc:sldMk cId="898155402" sldId="2134804707"/>
            <ac:grpSpMk id="58" creationId="{B257C8ED-E333-C546-ADFA-DCFF7CCC5C04}"/>
          </ac:grpSpMkLst>
        </pc:grpChg>
        <pc:grpChg chg="del">
          <ac:chgData name="Josephina Bartela" userId="1c5ef19d2594c6ba" providerId="LiveId" clId="{86C8F37A-04EE-4B49-B7A4-8F09086E1FA5}" dt="2022-06-23T09:32:32.774" v="663" actId="478"/>
          <ac:grpSpMkLst>
            <pc:docMk/>
            <pc:sldMk cId="898155402" sldId="2134804707"/>
            <ac:grpSpMk id="59" creationId="{5E7A084F-2CA2-3F45-BD48-3A08567E7A2C}"/>
          </ac:grpSpMkLst>
        </pc:grpChg>
        <pc:grpChg chg="del">
          <ac:chgData name="Josephina Bartela" userId="1c5ef19d2594c6ba" providerId="LiveId" clId="{86C8F37A-04EE-4B49-B7A4-8F09086E1FA5}" dt="2022-06-23T09:32:28.986" v="662" actId="478"/>
          <ac:grpSpMkLst>
            <pc:docMk/>
            <pc:sldMk cId="898155402" sldId="2134804707"/>
            <ac:grpSpMk id="60" creationId="{C260584A-1888-1540-B33F-C7B600CE7C7F}"/>
          </ac:grpSpMkLst>
        </pc:grpChg>
        <pc:grpChg chg="add mod">
          <ac:chgData name="Josephina Bartela" userId="1c5ef19d2594c6ba" providerId="LiveId" clId="{86C8F37A-04EE-4B49-B7A4-8F09086E1FA5}" dt="2022-06-27T15:56:40.241" v="1666" actId="1076"/>
          <ac:grpSpMkLst>
            <pc:docMk/>
            <pc:sldMk cId="898155402" sldId="2134804707"/>
            <ac:grpSpMk id="128" creationId="{31B64EA8-BDD2-A2C9-4D84-DFA999129143}"/>
          </ac:grpSpMkLst>
        </pc:grpChg>
        <pc:grpChg chg="mod">
          <ac:chgData name="Josephina Bartela" userId="1c5ef19d2594c6ba" providerId="LiveId" clId="{86C8F37A-04EE-4B49-B7A4-8F09086E1FA5}" dt="2022-06-27T09:18:23.127" v="1042" actId="164"/>
          <ac:grpSpMkLst>
            <pc:docMk/>
            <pc:sldMk cId="898155402" sldId="2134804707"/>
            <ac:grpSpMk id="166" creationId="{8E233797-07AA-7A49-BD22-F262F711AF7A}"/>
          </ac:grpSpMkLst>
        </pc:grpChg>
        <pc:grpChg chg="mod">
          <ac:chgData name="Josephina Bartela" userId="1c5ef19d2594c6ba" providerId="LiveId" clId="{86C8F37A-04EE-4B49-B7A4-8F09086E1FA5}" dt="2022-06-27T15:27:11.272" v="1223" actId="164"/>
          <ac:grpSpMkLst>
            <pc:docMk/>
            <pc:sldMk cId="898155402" sldId="2134804707"/>
            <ac:grpSpMk id="171" creationId="{412E5276-B124-EB41-820C-86D63CCFF626}"/>
          </ac:grpSpMkLst>
        </pc:grpChg>
        <pc:grpChg chg="mod">
          <ac:chgData name="Josephina Bartela" userId="1c5ef19d2594c6ba" providerId="LiveId" clId="{86C8F37A-04EE-4B49-B7A4-8F09086E1FA5}" dt="2022-06-27T09:17:58.316" v="1035" actId="164"/>
          <ac:grpSpMkLst>
            <pc:docMk/>
            <pc:sldMk cId="898155402" sldId="2134804707"/>
            <ac:grpSpMk id="189" creationId="{68B2CAC2-FB84-2C4E-98F2-64059EB5339A}"/>
          </ac:grpSpMkLst>
        </pc:grpChg>
        <pc:grpChg chg="add mod">
          <ac:chgData name="Josephina Bartela" userId="1c5ef19d2594c6ba" providerId="LiveId" clId="{86C8F37A-04EE-4B49-B7A4-8F09086E1FA5}" dt="2022-06-27T16:03:14.356" v="1683" actId="1076"/>
          <ac:grpSpMkLst>
            <pc:docMk/>
            <pc:sldMk cId="898155402" sldId="2134804707"/>
            <ac:grpSpMk id="199" creationId="{6F03BCF5-CC9B-564E-A488-8ED650D63E6B}"/>
          </ac:grpSpMkLst>
        </pc:grpChg>
        <pc:grpChg chg="mod">
          <ac:chgData name="Josephina Bartela" userId="1c5ef19d2594c6ba" providerId="LiveId" clId="{86C8F37A-04EE-4B49-B7A4-8F09086E1FA5}" dt="2022-06-23T10:30:44.231" v="926"/>
          <ac:grpSpMkLst>
            <pc:docMk/>
            <pc:sldMk cId="898155402" sldId="2134804707"/>
            <ac:grpSpMk id="201" creationId="{19A0726C-8FCA-B84A-8534-C98673613B01}"/>
          </ac:grpSpMkLst>
        </pc:grpChg>
        <pc:grpChg chg="mod">
          <ac:chgData name="Josephina Bartela" userId="1c5ef19d2594c6ba" providerId="LiveId" clId="{86C8F37A-04EE-4B49-B7A4-8F09086E1FA5}" dt="2022-06-27T15:57:50.619" v="1677" actId="1076"/>
          <ac:grpSpMkLst>
            <pc:docMk/>
            <pc:sldMk cId="898155402" sldId="2134804707"/>
            <ac:grpSpMk id="216" creationId="{950C12A3-FF64-F944-BDEB-04278185D61B}"/>
          </ac:grpSpMkLst>
        </pc:grpChg>
        <pc:grpChg chg="del">
          <ac:chgData name="Josephina Bartela" userId="1c5ef19d2594c6ba" providerId="LiveId" clId="{86C8F37A-04EE-4B49-B7A4-8F09086E1FA5}" dt="2022-06-23T09:30:48.212" v="634" actId="478"/>
          <ac:grpSpMkLst>
            <pc:docMk/>
            <pc:sldMk cId="898155402" sldId="2134804707"/>
            <ac:grpSpMk id="279" creationId="{5A7FC72D-7AA4-0D4C-8050-0227D1DA9677}"/>
          </ac:grpSpMkLst>
        </pc:grpChg>
        <pc:grpChg chg="mod">
          <ac:chgData name="Josephina Bartela" userId="1c5ef19d2594c6ba" providerId="LiveId" clId="{86C8F37A-04EE-4B49-B7A4-8F09086E1FA5}" dt="2022-06-27T15:47:29.631" v="1503" actId="1036"/>
          <ac:grpSpMkLst>
            <pc:docMk/>
            <pc:sldMk cId="898155402" sldId="2134804707"/>
            <ac:grpSpMk id="289" creationId="{1A7BFDDC-9C76-BF4B-B639-6AC717B65968}"/>
          </ac:grpSpMkLst>
        </pc:grpChg>
        <pc:grpChg chg="mod">
          <ac:chgData name="Josephina Bartela" userId="1c5ef19d2594c6ba" providerId="LiveId" clId="{86C8F37A-04EE-4B49-B7A4-8F09086E1FA5}" dt="2022-06-27T15:27:41.028" v="1227" actId="1076"/>
          <ac:grpSpMkLst>
            <pc:docMk/>
            <pc:sldMk cId="898155402" sldId="2134804707"/>
            <ac:grpSpMk id="293" creationId="{1C6AA683-B200-194A-882B-AC312AABAB09}"/>
          </ac:grpSpMkLst>
        </pc:grpChg>
        <pc:grpChg chg="mod">
          <ac:chgData name="Josephina Bartela" userId="1c5ef19d2594c6ba" providerId="LiveId" clId="{86C8F37A-04EE-4B49-B7A4-8F09086E1FA5}" dt="2022-06-27T15:58:24.051" v="1682" actId="1076"/>
          <ac:grpSpMkLst>
            <pc:docMk/>
            <pc:sldMk cId="898155402" sldId="2134804707"/>
            <ac:grpSpMk id="314" creationId="{FB13434C-3F27-0F45-BD98-48346A30D98C}"/>
          </ac:grpSpMkLst>
        </pc:grpChg>
        <pc:picChg chg="mod">
          <ac:chgData name="Josephina Bartela" userId="1c5ef19d2594c6ba" providerId="LiveId" clId="{86C8F37A-04EE-4B49-B7A4-8F09086E1FA5}" dt="2022-06-27T09:30:04.943" v="1143"/>
          <ac:picMkLst>
            <pc:docMk/>
            <pc:sldMk cId="898155402" sldId="2134804707"/>
            <ac:picMk id="130" creationId="{DE5EB330-E2AF-A33E-B20B-4EFAC0F656D0}"/>
          </ac:picMkLst>
        </pc:picChg>
        <pc:picChg chg="mod">
          <ac:chgData name="Josephina Bartela" userId="1c5ef19d2594c6ba" providerId="LiveId" clId="{86C8F37A-04EE-4B49-B7A4-8F09086E1FA5}" dt="2022-06-27T09:30:04.943" v="1143"/>
          <ac:picMkLst>
            <pc:docMk/>
            <pc:sldMk cId="898155402" sldId="2134804707"/>
            <ac:picMk id="131" creationId="{B0BCDAEA-AF8A-807B-08AE-FF149BE960BE}"/>
          </ac:picMkLst>
        </pc:picChg>
        <pc:cxnChg chg="mod">
          <ac:chgData name="Josephina Bartela" userId="1c5ef19d2594c6ba" providerId="LiveId" clId="{86C8F37A-04EE-4B49-B7A4-8F09086E1FA5}" dt="2022-06-27T15:57:25.102" v="1672" actId="14100"/>
          <ac:cxnSpMkLst>
            <pc:docMk/>
            <pc:sldMk cId="898155402" sldId="2134804707"/>
            <ac:cxnSpMk id="93" creationId="{C3902D2B-7027-2E94-C1E0-ED72DD372B29}"/>
          </ac:cxnSpMkLst>
        </pc:cxnChg>
        <pc:cxnChg chg="mod">
          <ac:chgData name="Josephina Bartela" userId="1c5ef19d2594c6ba" providerId="LiveId" clId="{86C8F37A-04EE-4B49-B7A4-8F09086E1FA5}" dt="2022-06-27T15:57:41.737" v="1675" actId="14100"/>
          <ac:cxnSpMkLst>
            <pc:docMk/>
            <pc:sldMk cId="898155402" sldId="2134804707"/>
            <ac:cxnSpMk id="96" creationId="{47783035-900F-D42B-38E0-3964C9561DDB}"/>
          </ac:cxnSpMkLst>
        </pc:cxnChg>
        <pc:cxnChg chg="mod">
          <ac:chgData name="Josephina Bartela" userId="1c5ef19d2594c6ba" providerId="LiveId" clId="{86C8F37A-04EE-4B49-B7A4-8F09086E1FA5}" dt="2022-06-27T15:47:35.383" v="1504" actId="14100"/>
          <ac:cxnSpMkLst>
            <pc:docMk/>
            <pc:sldMk cId="898155402" sldId="2134804707"/>
            <ac:cxnSpMk id="99" creationId="{49E5C539-DDF4-B9C4-780A-D97DB6150A1D}"/>
          </ac:cxnSpMkLst>
        </pc:cxnChg>
        <pc:cxnChg chg="mod">
          <ac:chgData name="Josephina Bartela" userId="1c5ef19d2594c6ba" providerId="LiveId" clId="{86C8F37A-04EE-4B49-B7A4-8F09086E1FA5}" dt="2022-06-23T09:32:20.906" v="660" actId="478"/>
          <ac:cxnSpMkLst>
            <pc:docMk/>
            <pc:sldMk cId="898155402" sldId="2134804707"/>
            <ac:cxnSpMk id="111" creationId="{60EDBDA0-CD56-2AC0-B581-F6098EEA9686}"/>
          </ac:cxnSpMkLst>
        </pc:cxnChg>
        <pc:cxnChg chg="mod">
          <ac:chgData name="Josephina Bartela" userId="1c5ef19d2594c6ba" providerId="LiveId" clId="{86C8F37A-04EE-4B49-B7A4-8F09086E1FA5}" dt="2022-06-23T09:32:20.906" v="660" actId="478"/>
          <ac:cxnSpMkLst>
            <pc:docMk/>
            <pc:sldMk cId="898155402" sldId="2134804707"/>
            <ac:cxnSpMk id="112" creationId="{E6A7AC91-863A-2E5B-A949-6DCA19D617AD}"/>
          </ac:cxnSpMkLst>
        </pc:cxnChg>
        <pc:cxnChg chg="mod">
          <ac:chgData name="Josephina Bartela" userId="1c5ef19d2594c6ba" providerId="LiveId" clId="{86C8F37A-04EE-4B49-B7A4-8F09086E1FA5}" dt="2022-06-23T09:32:20.906" v="660" actId="478"/>
          <ac:cxnSpMkLst>
            <pc:docMk/>
            <pc:sldMk cId="898155402" sldId="2134804707"/>
            <ac:cxnSpMk id="113" creationId="{9DF79950-D865-C52F-EBA0-E85F1037075A}"/>
          </ac:cxnSpMkLst>
        </pc:cxnChg>
        <pc:cxnChg chg="add mod">
          <ac:chgData name="Josephina Bartela" userId="1c5ef19d2594c6ba" providerId="LiveId" clId="{86C8F37A-04EE-4B49-B7A4-8F09086E1FA5}" dt="2022-06-27T15:57:11.819" v="1671" actId="1076"/>
          <ac:cxnSpMkLst>
            <pc:docMk/>
            <pc:sldMk cId="898155402" sldId="2134804707"/>
            <ac:cxnSpMk id="123" creationId="{FE162440-5EBD-CA23-D9DB-B2C40D8089CD}"/>
          </ac:cxnSpMkLst>
        </pc:cxnChg>
        <pc:cxnChg chg="mod">
          <ac:chgData name="Josephina Bartela" userId="1c5ef19d2594c6ba" providerId="LiveId" clId="{86C8F37A-04EE-4B49-B7A4-8F09086E1FA5}" dt="2022-06-23T09:32:22.712" v="661" actId="478"/>
          <ac:cxnSpMkLst>
            <pc:docMk/>
            <pc:sldMk cId="898155402" sldId="2134804707"/>
            <ac:cxnSpMk id="125" creationId="{C3508FAF-033B-938C-7296-D73A86870BB6}"/>
          </ac:cxnSpMkLst>
        </pc:cxnChg>
        <pc:cxnChg chg="mod">
          <ac:chgData name="Josephina Bartela" userId="1c5ef19d2594c6ba" providerId="LiveId" clId="{86C8F37A-04EE-4B49-B7A4-8F09086E1FA5}" dt="2022-06-23T09:32:22.712" v="661" actId="478"/>
          <ac:cxnSpMkLst>
            <pc:docMk/>
            <pc:sldMk cId="898155402" sldId="2134804707"/>
            <ac:cxnSpMk id="126" creationId="{DB07646A-7C80-5E6B-B1CC-3F3A2F0D0A19}"/>
          </ac:cxnSpMkLst>
        </pc:cxnChg>
        <pc:cxnChg chg="mod">
          <ac:chgData name="Josephina Bartela" userId="1c5ef19d2594c6ba" providerId="LiveId" clId="{86C8F37A-04EE-4B49-B7A4-8F09086E1FA5}" dt="2022-06-23T09:32:22.712" v="661" actId="478"/>
          <ac:cxnSpMkLst>
            <pc:docMk/>
            <pc:sldMk cId="898155402" sldId="2134804707"/>
            <ac:cxnSpMk id="127" creationId="{D25ABF14-D220-DE30-91F9-C06E5C95F5AE}"/>
          </ac:cxnSpMkLst>
        </pc:cxnChg>
        <pc:cxnChg chg="add del mod">
          <ac:chgData name="Josephina Bartela" userId="1c5ef19d2594c6ba" providerId="LiveId" clId="{86C8F37A-04EE-4B49-B7A4-8F09086E1FA5}" dt="2022-06-27T15:35:08.873" v="1280" actId="478"/>
          <ac:cxnSpMkLst>
            <pc:docMk/>
            <pc:sldMk cId="898155402" sldId="2134804707"/>
            <ac:cxnSpMk id="133" creationId="{2FA02A87-18A3-4F98-4A89-DD4E9A97051E}"/>
          </ac:cxnSpMkLst>
        </pc:cxnChg>
        <pc:cxnChg chg="mod">
          <ac:chgData name="Josephina Bartela" userId="1c5ef19d2594c6ba" providerId="LiveId" clId="{86C8F37A-04EE-4B49-B7A4-8F09086E1FA5}" dt="2022-06-23T09:32:28.986" v="662" actId="478"/>
          <ac:cxnSpMkLst>
            <pc:docMk/>
            <pc:sldMk cId="898155402" sldId="2134804707"/>
            <ac:cxnSpMk id="139" creationId="{3FDCE276-B9DF-DDB4-615F-5C5A8FFB778A}"/>
          </ac:cxnSpMkLst>
        </pc:cxnChg>
        <pc:cxnChg chg="mod">
          <ac:chgData name="Josephina Bartela" userId="1c5ef19d2594c6ba" providerId="LiveId" clId="{86C8F37A-04EE-4B49-B7A4-8F09086E1FA5}" dt="2022-06-23T09:32:28.986" v="662" actId="478"/>
          <ac:cxnSpMkLst>
            <pc:docMk/>
            <pc:sldMk cId="898155402" sldId="2134804707"/>
            <ac:cxnSpMk id="140" creationId="{3CF5F698-3F97-32CE-2C1E-38B9BFC1F48F}"/>
          </ac:cxnSpMkLst>
        </pc:cxnChg>
        <pc:cxnChg chg="mod">
          <ac:chgData name="Josephina Bartela" userId="1c5ef19d2594c6ba" providerId="LiveId" clId="{86C8F37A-04EE-4B49-B7A4-8F09086E1FA5}" dt="2022-06-23T09:32:28.986" v="662" actId="478"/>
          <ac:cxnSpMkLst>
            <pc:docMk/>
            <pc:sldMk cId="898155402" sldId="2134804707"/>
            <ac:cxnSpMk id="141" creationId="{43EA342F-FFB6-4A97-1D33-1D610135FD25}"/>
          </ac:cxnSpMkLst>
        </pc:cxnChg>
        <pc:cxnChg chg="mod">
          <ac:chgData name="Josephina Bartela" userId="1c5ef19d2594c6ba" providerId="LiveId" clId="{86C8F37A-04EE-4B49-B7A4-8F09086E1FA5}" dt="2022-06-23T09:32:32.774" v="663" actId="478"/>
          <ac:cxnSpMkLst>
            <pc:docMk/>
            <pc:sldMk cId="898155402" sldId="2134804707"/>
            <ac:cxnSpMk id="153" creationId="{069C48E5-0EDB-24F5-7976-C3EA8D076ACA}"/>
          </ac:cxnSpMkLst>
        </pc:cxnChg>
        <pc:cxnChg chg="mod">
          <ac:chgData name="Josephina Bartela" userId="1c5ef19d2594c6ba" providerId="LiveId" clId="{86C8F37A-04EE-4B49-B7A4-8F09086E1FA5}" dt="2022-06-23T09:32:32.774" v="663" actId="478"/>
          <ac:cxnSpMkLst>
            <pc:docMk/>
            <pc:sldMk cId="898155402" sldId="2134804707"/>
            <ac:cxnSpMk id="154" creationId="{35E414FE-B9AC-85AC-36E8-5B695E54669C}"/>
          </ac:cxnSpMkLst>
        </pc:cxnChg>
        <pc:cxnChg chg="mod">
          <ac:chgData name="Josephina Bartela" userId="1c5ef19d2594c6ba" providerId="LiveId" clId="{86C8F37A-04EE-4B49-B7A4-8F09086E1FA5}" dt="2022-06-23T09:32:32.774" v="663" actId="478"/>
          <ac:cxnSpMkLst>
            <pc:docMk/>
            <pc:sldMk cId="898155402" sldId="2134804707"/>
            <ac:cxnSpMk id="155" creationId="{3626A00E-191B-F314-1C79-563F9C140F15}"/>
          </ac:cxnSpMkLst>
        </pc:cxnChg>
        <pc:cxnChg chg="add mod">
          <ac:chgData name="Josephina Bartela" userId="1c5ef19d2594c6ba" providerId="LiveId" clId="{86C8F37A-04EE-4B49-B7A4-8F09086E1FA5}" dt="2022-06-27T15:57:29.622" v="1673" actId="14100"/>
          <ac:cxnSpMkLst>
            <pc:docMk/>
            <pc:sldMk cId="898155402" sldId="2134804707"/>
            <ac:cxnSpMk id="157" creationId="{C5CC2438-2C00-4744-D350-1E87DCC75368}"/>
          </ac:cxnSpMkLst>
        </pc:cxnChg>
        <pc:cxnChg chg="mod">
          <ac:chgData name="Josephina Bartela" userId="1c5ef19d2594c6ba" providerId="LiveId" clId="{86C8F37A-04EE-4B49-B7A4-8F09086E1FA5}" dt="2022-06-23T10:30:44.231" v="926"/>
          <ac:cxnSpMkLst>
            <pc:docMk/>
            <pc:sldMk cId="898155402" sldId="2134804707"/>
            <ac:cxnSpMk id="202" creationId="{632A3816-2A3C-1644-934F-80F6E964D825}"/>
          </ac:cxnSpMkLst>
        </pc:cxnChg>
        <pc:cxnChg chg="mod">
          <ac:chgData name="Josephina Bartela" userId="1c5ef19d2594c6ba" providerId="LiveId" clId="{86C8F37A-04EE-4B49-B7A4-8F09086E1FA5}" dt="2022-06-23T10:30:44.231" v="926"/>
          <ac:cxnSpMkLst>
            <pc:docMk/>
            <pc:sldMk cId="898155402" sldId="2134804707"/>
            <ac:cxnSpMk id="205" creationId="{362DC5C2-8608-EC40-B652-1188D0C3DC76}"/>
          </ac:cxnSpMkLst>
        </pc:cxnChg>
        <pc:cxnChg chg="add mod">
          <ac:chgData name="Josephina Bartela" userId="1c5ef19d2594c6ba" providerId="LiveId" clId="{86C8F37A-04EE-4B49-B7A4-8F09086E1FA5}" dt="2022-06-27T15:57:50.619" v="1677" actId="1076"/>
          <ac:cxnSpMkLst>
            <pc:docMk/>
            <pc:sldMk cId="898155402" sldId="2134804707"/>
            <ac:cxnSpMk id="207" creationId="{6108740F-65DF-9DF9-1C2C-9EC4826CCF27}"/>
          </ac:cxnSpMkLst>
        </pc:cxnChg>
        <pc:cxnChg chg="add mod">
          <ac:chgData name="Josephina Bartela" userId="1c5ef19d2594c6ba" providerId="LiveId" clId="{86C8F37A-04EE-4B49-B7A4-8F09086E1FA5}" dt="2022-06-27T15:56:44.066" v="1667" actId="14100"/>
          <ac:cxnSpMkLst>
            <pc:docMk/>
            <pc:sldMk cId="898155402" sldId="2134804707"/>
            <ac:cxnSpMk id="236" creationId="{423AED91-EA23-0117-0EAD-F5AFC4B21805}"/>
          </ac:cxnSpMkLst>
        </pc:cxnChg>
        <pc:cxnChg chg="mod">
          <ac:chgData name="Josephina Bartela" userId="1c5ef19d2594c6ba" providerId="LiveId" clId="{86C8F37A-04EE-4B49-B7A4-8F09086E1FA5}" dt="2022-06-27T15:55:49.352" v="1658" actId="1035"/>
          <ac:cxnSpMkLst>
            <pc:docMk/>
            <pc:sldMk cId="898155402" sldId="2134804707"/>
            <ac:cxnSpMk id="309" creationId="{E921D250-8FF9-9B4E-9281-D402F2260669}"/>
          </ac:cxnSpMkLst>
        </pc:cxnChg>
        <pc:cxnChg chg="mod">
          <ac:chgData name="Josephina Bartela" userId="1c5ef19d2594c6ba" providerId="LiveId" clId="{86C8F37A-04EE-4B49-B7A4-8F09086E1FA5}" dt="2022-06-27T15:57:34.333" v="1674" actId="14100"/>
          <ac:cxnSpMkLst>
            <pc:docMk/>
            <pc:sldMk cId="898155402" sldId="2134804707"/>
            <ac:cxnSpMk id="310" creationId="{460C306D-87B9-A747-9CA6-BEDEF6FD7580}"/>
          </ac:cxnSpMkLst>
        </pc:cxnChg>
        <pc:cxnChg chg="mod">
          <ac:chgData name="Josephina Bartela" userId="1c5ef19d2594c6ba" providerId="LiveId" clId="{86C8F37A-04EE-4B49-B7A4-8F09086E1FA5}" dt="2022-06-27T15:58:11.904" v="1681" actId="14100"/>
          <ac:cxnSpMkLst>
            <pc:docMk/>
            <pc:sldMk cId="898155402" sldId="2134804707"/>
            <ac:cxnSpMk id="311" creationId="{0FE9759F-A927-C847-A45C-C087800747D5}"/>
          </ac:cxnSpMkLst>
        </pc:cxnChg>
        <pc:cxnChg chg="mod">
          <ac:chgData name="Josephina Bartela" userId="1c5ef19d2594c6ba" providerId="LiveId" clId="{86C8F37A-04EE-4B49-B7A4-8F09086E1FA5}" dt="2022-06-27T15:57:50.619" v="1677" actId="1076"/>
          <ac:cxnSpMkLst>
            <pc:docMk/>
            <pc:sldMk cId="898155402" sldId="2134804707"/>
            <ac:cxnSpMk id="312" creationId="{214BB3C4-EE51-F947-8EB3-F6120F57653C}"/>
          </ac:cxnSpMkLst>
        </pc:cxnChg>
        <pc:cxnChg chg="mod">
          <ac:chgData name="Josephina Bartela" userId="1c5ef19d2594c6ba" providerId="LiveId" clId="{86C8F37A-04EE-4B49-B7A4-8F09086E1FA5}" dt="2022-06-27T15:55:49.352" v="1658" actId="1035"/>
          <ac:cxnSpMkLst>
            <pc:docMk/>
            <pc:sldMk cId="898155402" sldId="2134804707"/>
            <ac:cxnSpMk id="313" creationId="{5BBF252C-F5B8-004C-85FB-6F333A588C43}"/>
          </ac:cxnSpMkLst>
        </pc:cxnChg>
        <pc:cxnChg chg="mod">
          <ac:chgData name="Josephina Bartela" userId="1c5ef19d2594c6ba" providerId="LiveId" clId="{86C8F37A-04EE-4B49-B7A4-8F09086E1FA5}" dt="2022-06-27T15:58:24.051" v="1682" actId="1076"/>
          <ac:cxnSpMkLst>
            <pc:docMk/>
            <pc:sldMk cId="898155402" sldId="2134804707"/>
            <ac:cxnSpMk id="321" creationId="{3FF4D017-6209-F448-A819-F090602444D4}"/>
          </ac:cxnSpMkLst>
        </pc:cxnChg>
        <pc:cxnChg chg="del mod">
          <ac:chgData name="Josephina Bartela" userId="1c5ef19d2594c6ba" providerId="LiveId" clId="{86C8F37A-04EE-4B49-B7A4-8F09086E1FA5}" dt="2022-06-23T09:30:48.212" v="634" actId="478"/>
          <ac:cxnSpMkLst>
            <pc:docMk/>
            <pc:sldMk cId="898155402" sldId="2134804707"/>
            <ac:cxnSpMk id="322" creationId="{99AA8306-CE96-AC46-BA9D-68E5765ADC19}"/>
          </ac:cxnSpMkLst>
        </pc:cxnChg>
      </pc:sldChg>
      <pc:sldChg chg="addSp delSp modSp mod">
        <pc:chgData name="Josephina Bartela" userId="1c5ef19d2594c6ba" providerId="LiveId" clId="{86C8F37A-04EE-4B49-B7A4-8F09086E1FA5}" dt="2022-06-23T10:30:20.744" v="923" actId="1076"/>
        <pc:sldMkLst>
          <pc:docMk/>
          <pc:sldMk cId="3288971996" sldId="2134804709"/>
        </pc:sldMkLst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07" creationId="{F9B44E94-385F-1A25-3F29-9A92FC4A4F3B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08" creationId="{ADF24B5C-6734-DEAB-5EAF-0E2AC79F7A59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09" creationId="{FF9C5690-03BE-F934-E26F-5BBF3C0DE533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10" creationId="{D49647F9-0E03-9528-345E-7867EF14381B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14" creationId="{DC70715A-C0A8-AABE-8502-2428AC8AA00D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15" creationId="{ED715256-09A9-F7B8-2907-F9C4743F1732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16" creationId="{08F5618C-D7ED-59ED-43C4-70F852063ADF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17" creationId="{2F2D928A-27FC-7508-0B4A-14DEB46E09BB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18" creationId="{BCEE13CA-E12E-B1EB-BFFB-48C6CED4F473}"/>
          </ac:spMkLst>
        </pc:spChg>
        <pc:spChg chg="add del mod">
          <ac:chgData name="Josephina Bartela" userId="1c5ef19d2594c6ba" providerId="LiveId" clId="{86C8F37A-04EE-4B49-B7A4-8F09086E1FA5}" dt="2022-06-20T10:46:59.110" v="546" actId="21"/>
          <ac:spMkLst>
            <pc:docMk/>
            <pc:sldMk cId="3288971996" sldId="2134804709"/>
            <ac:spMk id="119" creationId="{FF5D2E39-212C-1F97-6639-2C8E0A1B2E4C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20" creationId="{F0D208C8-8398-D4DB-BF8A-F581F3D36DA8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21" creationId="{782D08DF-7659-3ABF-6E69-B801BC192665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22" creationId="{3B11DB82-E8C8-35D5-543F-57FB9F1AFDC3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23" creationId="{FE231F5B-C0F1-2AD5-6254-031A24F42F4D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24" creationId="{695A3278-3F59-EF15-D846-A7BFFEB6E5F6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28" creationId="{938207E5-8C3A-4FB8-FAB8-103A78F30A12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29" creationId="{1EA313C2-6081-22E4-1244-600DAD026505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30" creationId="{85B1AA50-640A-5177-64FC-7E1FA8D96327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31" creationId="{5E33545D-2EF1-884B-0CF8-888139099BBC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32" creationId="{DCF6C6C6-5318-52BF-BA3D-5077E53BA4B7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33" creationId="{672D42A7-2E6B-082E-8F63-BE590B09B4AB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34" creationId="{19B45313-3572-4AC6-635C-2CD9DF4B0FB3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35" creationId="{8144C017-778A-0E81-AC38-86E45E607A16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36" creationId="{08FB8B8C-7DDE-DB72-DABC-AF5E140B4406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37" creationId="{E7184688-8987-269A-2D00-EDC918FBC25C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38" creationId="{6AC4F4A9-7561-0EE4-CE3E-ED01BD0AC9B1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42" creationId="{A2DA0D7A-2EE9-4E9F-B78B-F50F173DDDCA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43" creationId="{33C89324-A7EE-E49F-0312-04E319084AD2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44" creationId="{36BF1B98-2471-899B-E6C4-A36AC76A7C65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45" creationId="{DFF17746-91EB-B758-BB40-A4B21526784C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46" creationId="{1356C39D-09F6-4DA0-B5AF-B8A31521C6BD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47" creationId="{C00B63C8-794F-A2CA-65BE-D5C0A12FD0D1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48" creationId="{C12C5AD2-10F5-8007-CBB3-9EC008150998}"/>
          </ac:spMkLst>
        </pc:spChg>
        <pc:spChg chg="mod">
          <ac:chgData name="Josephina Bartela" userId="1c5ef19d2594c6ba" providerId="LiveId" clId="{86C8F37A-04EE-4B49-B7A4-8F09086E1FA5}" dt="2022-06-21T08:40:27.107" v="571"/>
          <ac:spMkLst>
            <pc:docMk/>
            <pc:sldMk cId="3288971996" sldId="2134804709"/>
            <ac:spMk id="158" creationId="{5844BE3E-185D-764D-8705-C2E89BDEB0E2}"/>
          </ac:spMkLst>
        </pc:spChg>
        <pc:spChg chg="mod">
          <ac:chgData name="Josephina Bartela" userId="1c5ef19d2594c6ba" providerId="LiveId" clId="{86C8F37A-04EE-4B49-B7A4-8F09086E1FA5}" dt="2022-06-21T08:40:46.104" v="573" actId="207"/>
          <ac:spMkLst>
            <pc:docMk/>
            <pc:sldMk cId="3288971996" sldId="2134804709"/>
            <ac:spMk id="159" creationId="{47744F16-4916-C742-BD6E-54F0C10EBF08}"/>
          </ac:spMkLst>
        </pc:spChg>
        <pc:spChg chg="mod">
          <ac:chgData name="Josephina Bartela" userId="1c5ef19d2594c6ba" providerId="LiveId" clId="{86C8F37A-04EE-4B49-B7A4-8F09086E1FA5}" dt="2022-06-21T08:40:46.104" v="573" actId="207"/>
          <ac:spMkLst>
            <pc:docMk/>
            <pc:sldMk cId="3288971996" sldId="2134804709"/>
            <ac:spMk id="160" creationId="{ACDE36AE-3BAE-0A40-888F-DE5A217BC48C}"/>
          </ac:spMkLst>
        </pc:spChg>
        <pc:spChg chg="mod">
          <ac:chgData name="Josephina Bartela" userId="1c5ef19d2594c6ba" providerId="LiveId" clId="{86C8F37A-04EE-4B49-B7A4-8F09086E1FA5}" dt="2022-06-21T08:40:46.104" v="573" actId="207"/>
          <ac:spMkLst>
            <pc:docMk/>
            <pc:sldMk cId="3288971996" sldId="2134804709"/>
            <ac:spMk id="161" creationId="{44F8CD5E-E0A8-F446-A156-513D046FB551}"/>
          </ac:spMkLst>
        </pc:spChg>
        <pc:spChg chg="mod">
          <ac:chgData name="Josephina Bartela" userId="1c5ef19d2594c6ba" providerId="LiveId" clId="{86C8F37A-04EE-4B49-B7A4-8F09086E1FA5}" dt="2022-06-20T10:50:48.757" v="552" actId="164"/>
          <ac:spMkLst>
            <pc:docMk/>
            <pc:sldMk cId="3288971996" sldId="2134804709"/>
            <ac:spMk id="164" creationId="{D158259D-24B5-D789-4589-DDE6B90FEF61}"/>
          </ac:spMkLst>
        </pc:spChg>
        <pc:spChg chg="mod">
          <ac:chgData name="Josephina Bartela" userId="1c5ef19d2594c6ba" providerId="LiveId" clId="{86C8F37A-04EE-4B49-B7A4-8F09086E1FA5}" dt="2022-06-20T10:46:52.592" v="543" actId="164"/>
          <ac:spMkLst>
            <pc:docMk/>
            <pc:sldMk cId="3288971996" sldId="2134804709"/>
            <ac:spMk id="165" creationId="{D158259D-24B5-D789-4589-DDE6B90FEF61}"/>
          </ac:spMkLst>
        </pc:spChg>
        <pc:spChg chg="mod">
          <ac:chgData name="Josephina Bartela" userId="1c5ef19d2594c6ba" providerId="LiveId" clId="{86C8F37A-04EE-4B49-B7A4-8F09086E1FA5}" dt="2022-06-20T10:50:55.378" v="553" actId="164"/>
          <ac:spMkLst>
            <pc:docMk/>
            <pc:sldMk cId="3288971996" sldId="2134804709"/>
            <ac:spMk id="168" creationId="{A883EBB8-7ACA-258A-9790-215034A4762B}"/>
          </ac:spMkLst>
        </pc:spChg>
        <pc:spChg chg="mod">
          <ac:chgData name="Josephina Bartela" userId="1c5ef19d2594c6ba" providerId="LiveId" clId="{86C8F37A-04EE-4B49-B7A4-8F09086E1FA5}" dt="2022-06-21T08:40:27.107" v="571"/>
          <ac:spMkLst>
            <pc:docMk/>
            <pc:sldMk cId="3288971996" sldId="2134804709"/>
            <ac:spMk id="170" creationId="{3A6EB137-B4E3-C441-8212-D51028297843}"/>
          </ac:spMkLst>
        </pc:spChg>
        <pc:spChg chg="mod">
          <ac:chgData name="Josephina Bartela" userId="1c5ef19d2594c6ba" providerId="LiveId" clId="{86C8F37A-04EE-4B49-B7A4-8F09086E1FA5}" dt="2022-06-21T08:40:27.107" v="571"/>
          <ac:spMkLst>
            <pc:docMk/>
            <pc:sldMk cId="3288971996" sldId="2134804709"/>
            <ac:spMk id="178" creationId="{C615FA2E-F639-0D4A-B7E3-D7A2142CFEF9}"/>
          </ac:spMkLst>
        </pc:spChg>
        <pc:spChg chg="mod">
          <ac:chgData name="Josephina Bartela" userId="1c5ef19d2594c6ba" providerId="LiveId" clId="{86C8F37A-04EE-4B49-B7A4-8F09086E1FA5}" dt="2022-06-21T08:40:27.107" v="571"/>
          <ac:spMkLst>
            <pc:docMk/>
            <pc:sldMk cId="3288971996" sldId="2134804709"/>
            <ac:spMk id="203" creationId="{EE518702-2CBF-1044-A173-84B1C24F2EDB}"/>
          </ac:spMkLst>
        </pc:spChg>
        <pc:spChg chg="mod">
          <ac:chgData name="Josephina Bartela" userId="1c5ef19d2594c6ba" providerId="LiveId" clId="{86C8F37A-04EE-4B49-B7A4-8F09086E1FA5}" dt="2022-06-21T08:40:27.107" v="571"/>
          <ac:spMkLst>
            <pc:docMk/>
            <pc:sldMk cId="3288971996" sldId="2134804709"/>
            <ac:spMk id="221" creationId="{C20D0DFF-3663-CF4F-BF82-6A6D97AC5952}"/>
          </ac:spMkLst>
        </pc:spChg>
        <pc:spChg chg="mod">
          <ac:chgData name="Josephina Bartela" userId="1c5ef19d2594c6ba" providerId="LiveId" clId="{86C8F37A-04EE-4B49-B7A4-8F09086E1FA5}" dt="2022-06-21T08:40:27.107" v="571"/>
          <ac:spMkLst>
            <pc:docMk/>
            <pc:sldMk cId="3288971996" sldId="2134804709"/>
            <ac:spMk id="222" creationId="{C56F8F65-B728-BE4C-BF4A-98D272890856}"/>
          </ac:spMkLst>
        </pc:spChg>
        <pc:spChg chg="mod">
          <ac:chgData name="Josephina Bartela" userId="1c5ef19d2594c6ba" providerId="LiveId" clId="{86C8F37A-04EE-4B49-B7A4-8F09086E1FA5}" dt="2022-06-21T08:40:27.107" v="571"/>
          <ac:spMkLst>
            <pc:docMk/>
            <pc:sldMk cId="3288971996" sldId="2134804709"/>
            <ac:spMk id="223" creationId="{94EFE292-35D2-CF42-B17A-4399CAE3321F}"/>
          </ac:spMkLst>
        </pc:spChg>
        <pc:spChg chg="mod">
          <ac:chgData name="Josephina Bartela" userId="1c5ef19d2594c6ba" providerId="LiveId" clId="{86C8F37A-04EE-4B49-B7A4-8F09086E1FA5}" dt="2022-06-21T08:40:27.107" v="571"/>
          <ac:spMkLst>
            <pc:docMk/>
            <pc:sldMk cId="3288971996" sldId="2134804709"/>
            <ac:spMk id="224" creationId="{3C7F9150-7E89-0040-B353-75AC61600A49}"/>
          </ac:spMkLst>
        </pc:spChg>
        <pc:spChg chg="mod">
          <ac:chgData name="Josephina Bartela" userId="1c5ef19d2594c6ba" providerId="LiveId" clId="{86C8F37A-04EE-4B49-B7A4-8F09086E1FA5}" dt="2022-06-21T08:40:27.107" v="571"/>
          <ac:spMkLst>
            <pc:docMk/>
            <pc:sldMk cId="3288971996" sldId="2134804709"/>
            <ac:spMk id="225" creationId="{03C069D8-1CE0-9543-9C5A-6FE3CF7D638A}"/>
          </ac:spMkLst>
        </pc:spChg>
        <pc:spChg chg="mod">
          <ac:chgData name="Josephina Bartela" userId="1c5ef19d2594c6ba" providerId="LiveId" clId="{86C8F37A-04EE-4B49-B7A4-8F09086E1FA5}" dt="2022-06-23T10:29:53.863" v="919"/>
          <ac:spMkLst>
            <pc:docMk/>
            <pc:sldMk cId="3288971996" sldId="2134804709"/>
            <ac:spMk id="227" creationId="{532525AA-D7CF-4D45-B83D-1C2E0A55F825}"/>
          </ac:spMkLst>
        </pc:spChg>
        <pc:spChg chg="mod">
          <ac:chgData name="Josephina Bartela" userId="1c5ef19d2594c6ba" providerId="LiveId" clId="{86C8F37A-04EE-4B49-B7A4-8F09086E1FA5}" dt="2022-06-23T10:29:53.863" v="919"/>
          <ac:spMkLst>
            <pc:docMk/>
            <pc:sldMk cId="3288971996" sldId="2134804709"/>
            <ac:spMk id="230" creationId="{3ADFC7E5-CED1-D24F-80BA-D5C9EA70FD9A}"/>
          </ac:spMkLst>
        </pc:spChg>
        <pc:spChg chg="mod">
          <ac:chgData name="Josephina Bartela" userId="1c5ef19d2594c6ba" providerId="LiveId" clId="{86C8F37A-04EE-4B49-B7A4-8F09086E1FA5}" dt="2022-06-20T10:36:20.656" v="523" actId="1037"/>
          <ac:spMkLst>
            <pc:docMk/>
            <pc:sldMk cId="3288971996" sldId="2134804709"/>
            <ac:spMk id="243" creationId="{D249D009-8CE4-4941-B296-6770AB8030EC}"/>
          </ac:spMkLst>
        </pc:spChg>
        <pc:spChg chg="mod">
          <ac:chgData name="Josephina Bartela" userId="1c5ef19d2594c6ba" providerId="LiveId" clId="{86C8F37A-04EE-4B49-B7A4-8F09086E1FA5}" dt="2022-06-20T10:46:05.947" v="541" actId="207"/>
          <ac:spMkLst>
            <pc:docMk/>
            <pc:sldMk cId="3288971996" sldId="2134804709"/>
            <ac:spMk id="244" creationId="{3B2C52C1-0224-544F-9959-6906E9F36136}"/>
          </ac:spMkLst>
        </pc:spChg>
        <pc:spChg chg="mod">
          <ac:chgData name="Josephina Bartela" userId="1c5ef19d2594c6ba" providerId="LiveId" clId="{86C8F37A-04EE-4B49-B7A4-8F09086E1FA5}" dt="2022-06-20T10:46:14.132" v="542" actId="207"/>
          <ac:spMkLst>
            <pc:docMk/>
            <pc:sldMk cId="3288971996" sldId="2134804709"/>
            <ac:spMk id="248" creationId="{10CDC154-2F4B-D44E-9807-EF9A10F18C10}"/>
          </ac:spMkLst>
        </pc:spChg>
        <pc:spChg chg="mod">
          <ac:chgData name="Josephina Bartela" userId="1c5ef19d2594c6ba" providerId="LiveId" clId="{86C8F37A-04EE-4B49-B7A4-8F09086E1FA5}" dt="2022-06-20T10:46:14.132" v="542" actId="207"/>
          <ac:spMkLst>
            <pc:docMk/>
            <pc:sldMk cId="3288971996" sldId="2134804709"/>
            <ac:spMk id="249" creationId="{B6566306-2E01-804B-8A24-8B5F9427A41A}"/>
          </ac:spMkLst>
        </pc:spChg>
        <pc:spChg chg="mod">
          <ac:chgData name="Josephina Bartela" userId="1c5ef19d2594c6ba" providerId="LiveId" clId="{86C8F37A-04EE-4B49-B7A4-8F09086E1FA5}" dt="2022-06-21T08:47:00.337" v="595" actId="1076"/>
          <ac:spMkLst>
            <pc:docMk/>
            <pc:sldMk cId="3288971996" sldId="2134804709"/>
            <ac:spMk id="253" creationId="{243F38E7-EA2C-C947-8A0C-2A78E5308B21}"/>
          </ac:spMkLst>
        </pc:spChg>
        <pc:spChg chg="mod">
          <ac:chgData name="Josephina Bartela" userId="1c5ef19d2594c6ba" providerId="LiveId" clId="{86C8F37A-04EE-4B49-B7A4-8F09086E1FA5}" dt="2022-06-23T10:29:53.863" v="919"/>
          <ac:spMkLst>
            <pc:docMk/>
            <pc:sldMk cId="3288971996" sldId="2134804709"/>
            <ac:spMk id="254" creationId="{BA016195-6008-B347-9C2A-CB31FB003B48}"/>
          </ac:spMkLst>
        </pc:spChg>
        <pc:spChg chg="mod">
          <ac:chgData name="Josephina Bartela" userId="1c5ef19d2594c6ba" providerId="LiveId" clId="{86C8F37A-04EE-4B49-B7A4-8F09086E1FA5}" dt="2022-06-23T10:29:53.863" v="919"/>
          <ac:spMkLst>
            <pc:docMk/>
            <pc:sldMk cId="3288971996" sldId="2134804709"/>
            <ac:spMk id="256" creationId="{DB3B151E-247E-B447-A569-078231F3A0D7}"/>
          </ac:spMkLst>
        </pc:spChg>
        <pc:spChg chg="del">
          <ac:chgData name="Josephina Bartela" userId="1c5ef19d2594c6ba" providerId="LiveId" clId="{86C8F37A-04EE-4B49-B7A4-8F09086E1FA5}" dt="2022-06-20T10:36:01.972" v="517" actId="478"/>
          <ac:spMkLst>
            <pc:docMk/>
            <pc:sldMk cId="3288971996" sldId="2134804709"/>
            <ac:spMk id="282" creationId="{9075BDAE-8DBA-8746-9AD8-C83C42366572}"/>
          </ac:spMkLst>
        </pc:spChg>
        <pc:spChg chg="mod">
          <ac:chgData name="Josephina Bartela" userId="1c5ef19d2594c6ba" providerId="LiveId" clId="{86C8F37A-04EE-4B49-B7A4-8F09086E1FA5}" dt="2022-06-20T10:35:09.057" v="515" actId="20577"/>
          <ac:spMkLst>
            <pc:docMk/>
            <pc:sldMk cId="3288971996" sldId="2134804709"/>
            <ac:spMk id="316" creationId="{CCE39E0B-C955-7B40-808B-4421CA9C19B0}"/>
          </ac:spMkLst>
        </pc:spChg>
        <pc:spChg chg="mod">
          <ac:chgData name="Josephina Bartela" userId="1c5ef19d2594c6ba" providerId="LiveId" clId="{86C8F37A-04EE-4B49-B7A4-8F09086E1FA5}" dt="2022-06-20T10:37:08.304" v="532" actId="1036"/>
          <ac:spMkLst>
            <pc:docMk/>
            <pc:sldMk cId="3288971996" sldId="2134804709"/>
            <ac:spMk id="318" creationId="{80691B11-D88E-3C49-90E0-FDA1683D92AB}"/>
          </ac:spMkLst>
        </pc:spChg>
        <pc:grpChg chg="add del mod">
          <ac:chgData name="Josephina Bartela" userId="1c5ef19d2594c6ba" providerId="LiveId" clId="{86C8F37A-04EE-4B49-B7A4-8F09086E1FA5}" dt="2022-06-20T10:47:04.371" v="547" actId="21"/>
          <ac:grpSpMkLst>
            <pc:docMk/>
            <pc:sldMk cId="3288971996" sldId="2134804709"/>
            <ac:grpSpMk id="10" creationId="{165F79D5-C520-CF4D-86A0-CF9195344553}"/>
          </ac:grpSpMkLst>
        </pc:grpChg>
        <pc:grpChg chg="add del mod">
          <ac:chgData name="Josephina Bartela" userId="1c5ef19d2594c6ba" providerId="LiveId" clId="{86C8F37A-04EE-4B49-B7A4-8F09086E1FA5}" dt="2022-06-20T10:51:03.620" v="554" actId="21"/>
          <ac:grpSpMkLst>
            <pc:docMk/>
            <pc:sldMk cId="3288971996" sldId="2134804709"/>
            <ac:grpSpMk id="11" creationId="{7932BFAF-6C26-C94A-9EA5-78AE284BA639}"/>
          </ac:grpSpMkLst>
        </pc:grpChg>
        <pc:grpChg chg="add del mod">
          <ac:chgData name="Josephina Bartela" userId="1c5ef19d2594c6ba" providerId="LiveId" clId="{86C8F37A-04EE-4B49-B7A4-8F09086E1FA5}" dt="2022-06-20T10:51:03.620" v="554" actId="21"/>
          <ac:grpSpMkLst>
            <pc:docMk/>
            <pc:sldMk cId="3288971996" sldId="2134804709"/>
            <ac:grpSpMk id="13" creationId="{388E1389-B8A6-354A-958F-92F14A07F4DD}"/>
          </ac:grpSpMkLst>
        </pc:grpChg>
        <pc:grpChg chg="del">
          <ac:chgData name="Josephina Bartela" userId="1c5ef19d2594c6ba" providerId="LiveId" clId="{86C8F37A-04EE-4B49-B7A4-8F09086E1FA5}" dt="2022-06-20T10:36:06.444" v="518" actId="478"/>
          <ac:grpSpMkLst>
            <pc:docMk/>
            <pc:sldMk cId="3288971996" sldId="2134804709"/>
            <ac:grpSpMk id="54" creationId="{8D3B77DF-9715-A545-AB73-70A45B434C32}"/>
          </ac:grpSpMkLst>
        </pc:grpChg>
        <pc:grpChg chg="add del mod">
          <ac:chgData name="Josephina Bartela" userId="1c5ef19d2594c6ba" providerId="LiveId" clId="{86C8F37A-04EE-4B49-B7A4-8F09086E1FA5}" dt="2022-06-21T08:40:51.252" v="574" actId="21"/>
          <ac:grpSpMkLst>
            <pc:docMk/>
            <pc:sldMk cId="3288971996" sldId="2134804709"/>
            <ac:grpSpMk id="157" creationId="{65BE8F13-D253-BC4E-999A-7AB61AABADBB}"/>
          </ac:grpSpMkLst>
        </pc:grpChg>
        <pc:grpChg chg="add mod">
          <ac:chgData name="Josephina Bartela" userId="1c5ef19d2594c6ba" providerId="LiveId" clId="{86C8F37A-04EE-4B49-B7A4-8F09086E1FA5}" dt="2022-06-23T10:30:20.744" v="923" actId="1076"/>
          <ac:grpSpMkLst>
            <pc:docMk/>
            <pc:sldMk cId="3288971996" sldId="2134804709"/>
            <ac:grpSpMk id="226" creationId="{E5603C18-C41F-9E4A-8592-E1E2E4B0C4F4}"/>
          </ac:grpSpMkLst>
        </pc:grpChg>
        <pc:grpChg chg="mod">
          <ac:chgData name="Josephina Bartela" userId="1c5ef19d2594c6ba" providerId="LiveId" clId="{86C8F37A-04EE-4B49-B7A4-8F09086E1FA5}" dt="2022-06-23T10:29:53.863" v="919"/>
          <ac:grpSpMkLst>
            <pc:docMk/>
            <pc:sldMk cId="3288971996" sldId="2134804709"/>
            <ac:grpSpMk id="228" creationId="{D237B9EA-A4C4-F441-A392-2DBBE2659D1F}"/>
          </ac:grpSpMkLst>
        </pc:grpChg>
        <pc:grpChg chg="del">
          <ac:chgData name="Josephina Bartela" userId="1c5ef19d2594c6ba" providerId="LiveId" clId="{86C8F37A-04EE-4B49-B7A4-8F09086E1FA5}" dt="2022-06-20T10:35:59.030" v="516" actId="478"/>
          <ac:grpSpMkLst>
            <pc:docMk/>
            <pc:sldMk cId="3288971996" sldId="2134804709"/>
            <ac:grpSpMk id="279" creationId="{5A7FC72D-7AA4-0D4C-8050-0227D1DA9677}"/>
          </ac:grpSpMkLst>
        </pc:grpChg>
        <pc:grpChg chg="mod">
          <ac:chgData name="Josephina Bartela" userId="1c5ef19d2594c6ba" providerId="LiveId" clId="{86C8F37A-04EE-4B49-B7A4-8F09086E1FA5}" dt="2022-06-20T10:37:45.562" v="537" actId="1036"/>
          <ac:grpSpMkLst>
            <pc:docMk/>
            <pc:sldMk cId="3288971996" sldId="2134804709"/>
            <ac:grpSpMk id="314" creationId="{FB13434C-3F27-0F45-BD98-48346A30D98C}"/>
          </ac:grpSpMkLst>
        </pc:grpChg>
        <pc:cxnChg chg="mod">
          <ac:chgData name="Josephina Bartela" userId="1c5ef19d2594c6ba" providerId="LiveId" clId="{86C8F37A-04EE-4B49-B7A4-8F09086E1FA5}" dt="2022-06-20T10:47:04.371" v="547" actId="21"/>
          <ac:cxnSpMkLst>
            <pc:docMk/>
            <pc:sldMk cId="3288971996" sldId="2134804709"/>
            <ac:cxnSpMk id="111" creationId="{60EDBDA0-CD56-2AC0-B581-F6098EEA9686}"/>
          </ac:cxnSpMkLst>
        </pc:cxnChg>
        <pc:cxnChg chg="mod">
          <ac:chgData name="Josephina Bartela" userId="1c5ef19d2594c6ba" providerId="LiveId" clId="{86C8F37A-04EE-4B49-B7A4-8F09086E1FA5}" dt="2022-06-20T10:47:04.371" v="547" actId="21"/>
          <ac:cxnSpMkLst>
            <pc:docMk/>
            <pc:sldMk cId="3288971996" sldId="2134804709"/>
            <ac:cxnSpMk id="112" creationId="{E6A7AC91-863A-2E5B-A949-6DCA19D617AD}"/>
          </ac:cxnSpMkLst>
        </pc:cxnChg>
        <pc:cxnChg chg="mod">
          <ac:chgData name="Josephina Bartela" userId="1c5ef19d2594c6ba" providerId="LiveId" clId="{86C8F37A-04EE-4B49-B7A4-8F09086E1FA5}" dt="2022-06-20T10:47:04.371" v="547" actId="21"/>
          <ac:cxnSpMkLst>
            <pc:docMk/>
            <pc:sldMk cId="3288971996" sldId="2134804709"/>
            <ac:cxnSpMk id="113" creationId="{9DF79950-D865-C52F-EBA0-E85F1037075A}"/>
          </ac:cxnSpMkLst>
        </pc:cxnChg>
        <pc:cxnChg chg="mod">
          <ac:chgData name="Josephina Bartela" userId="1c5ef19d2594c6ba" providerId="LiveId" clId="{86C8F37A-04EE-4B49-B7A4-8F09086E1FA5}" dt="2022-06-20T10:51:03.620" v="554" actId="21"/>
          <ac:cxnSpMkLst>
            <pc:docMk/>
            <pc:sldMk cId="3288971996" sldId="2134804709"/>
            <ac:cxnSpMk id="125" creationId="{C3508FAF-033B-938C-7296-D73A86870BB6}"/>
          </ac:cxnSpMkLst>
        </pc:cxnChg>
        <pc:cxnChg chg="mod">
          <ac:chgData name="Josephina Bartela" userId="1c5ef19d2594c6ba" providerId="LiveId" clId="{86C8F37A-04EE-4B49-B7A4-8F09086E1FA5}" dt="2022-06-20T10:51:03.620" v="554" actId="21"/>
          <ac:cxnSpMkLst>
            <pc:docMk/>
            <pc:sldMk cId="3288971996" sldId="2134804709"/>
            <ac:cxnSpMk id="126" creationId="{DB07646A-7C80-5E6B-B1CC-3F3A2F0D0A19}"/>
          </ac:cxnSpMkLst>
        </pc:cxnChg>
        <pc:cxnChg chg="mod">
          <ac:chgData name="Josephina Bartela" userId="1c5ef19d2594c6ba" providerId="LiveId" clId="{86C8F37A-04EE-4B49-B7A4-8F09086E1FA5}" dt="2022-06-20T10:51:03.620" v="554" actId="21"/>
          <ac:cxnSpMkLst>
            <pc:docMk/>
            <pc:sldMk cId="3288971996" sldId="2134804709"/>
            <ac:cxnSpMk id="127" creationId="{D25ABF14-D220-DE30-91F9-C06E5C95F5AE}"/>
          </ac:cxnSpMkLst>
        </pc:cxnChg>
        <pc:cxnChg chg="mod">
          <ac:chgData name="Josephina Bartela" userId="1c5ef19d2594c6ba" providerId="LiveId" clId="{86C8F37A-04EE-4B49-B7A4-8F09086E1FA5}" dt="2022-06-20T10:51:03.620" v="554" actId="21"/>
          <ac:cxnSpMkLst>
            <pc:docMk/>
            <pc:sldMk cId="3288971996" sldId="2134804709"/>
            <ac:cxnSpMk id="139" creationId="{3FDCE276-B9DF-DDB4-615F-5C5A8FFB778A}"/>
          </ac:cxnSpMkLst>
        </pc:cxnChg>
        <pc:cxnChg chg="mod">
          <ac:chgData name="Josephina Bartela" userId="1c5ef19d2594c6ba" providerId="LiveId" clId="{86C8F37A-04EE-4B49-B7A4-8F09086E1FA5}" dt="2022-06-20T10:51:03.620" v="554" actId="21"/>
          <ac:cxnSpMkLst>
            <pc:docMk/>
            <pc:sldMk cId="3288971996" sldId="2134804709"/>
            <ac:cxnSpMk id="140" creationId="{3CF5F698-3F97-32CE-2C1E-38B9BFC1F48F}"/>
          </ac:cxnSpMkLst>
        </pc:cxnChg>
        <pc:cxnChg chg="mod">
          <ac:chgData name="Josephina Bartela" userId="1c5ef19d2594c6ba" providerId="LiveId" clId="{86C8F37A-04EE-4B49-B7A4-8F09086E1FA5}" dt="2022-06-20T10:51:03.620" v="554" actId="21"/>
          <ac:cxnSpMkLst>
            <pc:docMk/>
            <pc:sldMk cId="3288971996" sldId="2134804709"/>
            <ac:cxnSpMk id="141" creationId="{43EA342F-FFB6-4A97-1D33-1D610135FD25}"/>
          </ac:cxnSpMkLst>
        </pc:cxnChg>
        <pc:cxnChg chg="mod">
          <ac:chgData name="Josephina Bartela" userId="1c5ef19d2594c6ba" providerId="LiveId" clId="{86C8F37A-04EE-4B49-B7A4-8F09086E1FA5}" dt="2022-06-21T08:40:51.252" v="574" actId="21"/>
          <ac:cxnSpMkLst>
            <pc:docMk/>
            <pc:sldMk cId="3288971996" sldId="2134804709"/>
            <ac:cxnSpMk id="162" creationId="{94B32912-6F40-1C4C-8B52-D7BBE990BEFB}"/>
          </ac:cxnSpMkLst>
        </pc:cxnChg>
        <pc:cxnChg chg="mod">
          <ac:chgData name="Josephina Bartela" userId="1c5ef19d2594c6ba" providerId="LiveId" clId="{86C8F37A-04EE-4B49-B7A4-8F09086E1FA5}" dt="2022-06-21T08:40:51.252" v="574" actId="21"/>
          <ac:cxnSpMkLst>
            <pc:docMk/>
            <pc:sldMk cId="3288971996" sldId="2134804709"/>
            <ac:cxnSpMk id="167" creationId="{3D858E1F-98E0-BD4C-B98A-CB28B55829B5}"/>
          </ac:cxnSpMkLst>
        </pc:cxnChg>
        <pc:cxnChg chg="mod">
          <ac:chgData name="Josephina Bartela" userId="1c5ef19d2594c6ba" providerId="LiveId" clId="{86C8F37A-04EE-4B49-B7A4-8F09086E1FA5}" dt="2022-06-21T08:40:51.252" v="574" actId="21"/>
          <ac:cxnSpMkLst>
            <pc:docMk/>
            <pc:sldMk cId="3288971996" sldId="2134804709"/>
            <ac:cxnSpMk id="169" creationId="{E6B58C2E-BB11-CC45-8273-EE1CB8B6B4DA}"/>
          </ac:cxnSpMkLst>
        </pc:cxnChg>
        <pc:cxnChg chg="mod">
          <ac:chgData name="Josephina Bartela" userId="1c5ef19d2594c6ba" providerId="LiveId" clId="{86C8F37A-04EE-4B49-B7A4-8F09086E1FA5}" dt="2022-06-23T10:29:53.863" v="919"/>
          <ac:cxnSpMkLst>
            <pc:docMk/>
            <pc:sldMk cId="3288971996" sldId="2134804709"/>
            <ac:cxnSpMk id="229" creationId="{DE8ADB7B-BC28-C74F-91CF-C0D7321B9A4C}"/>
          </ac:cxnSpMkLst>
        </pc:cxnChg>
        <pc:cxnChg chg="mod">
          <ac:chgData name="Josephina Bartela" userId="1c5ef19d2594c6ba" providerId="LiveId" clId="{86C8F37A-04EE-4B49-B7A4-8F09086E1FA5}" dt="2022-06-23T10:29:53.863" v="919"/>
          <ac:cxnSpMkLst>
            <pc:docMk/>
            <pc:sldMk cId="3288971996" sldId="2134804709"/>
            <ac:cxnSpMk id="255" creationId="{FF7DF57A-E008-804A-9182-C330B81DAF10}"/>
          </ac:cxnSpMkLst>
        </pc:cxnChg>
        <pc:cxnChg chg="mod">
          <ac:chgData name="Josephina Bartela" userId="1c5ef19d2594c6ba" providerId="LiveId" clId="{86C8F37A-04EE-4B49-B7A4-8F09086E1FA5}" dt="2022-06-23T10:30:14.134" v="922" actId="14100"/>
          <ac:cxnSpMkLst>
            <pc:docMk/>
            <pc:sldMk cId="3288971996" sldId="2134804709"/>
            <ac:cxnSpMk id="311" creationId="{0FE9759F-A927-C847-A45C-C087800747D5}"/>
          </ac:cxnSpMkLst>
        </pc:cxnChg>
        <pc:cxnChg chg="mod">
          <ac:chgData name="Josephina Bartela" userId="1c5ef19d2594c6ba" providerId="LiveId" clId="{86C8F37A-04EE-4B49-B7A4-8F09086E1FA5}" dt="2022-06-20T10:37:45.562" v="537" actId="1036"/>
          <ac:cxnSpMkLst>
            <pc:docMk/>
            <pc:sldMk cId="3288971996" sldId="2134804709"/>
            <ac:cxnSpMk id="321" creationId="{3FF4D017-6209-F448-A819-F090602444D4}"/>
          </ac:cxnSpMkLst>
        </pc:cxnChg>
        <pc:cxnChg chg="del mod">
          <ac:chgData name="Josephina Bartela" userId="1c5ef19d2594c6ba" providerId="LiveId" clId="{86C8F37A-04EE-4B49-B7A4-8F09086E1FA5}" dt="2022-06-20T10:36:08.321" v="519" actId="478"/>
          <ac:cxnSpMkLst>
            <pc:docMk/>
            <pc:sldMk cId="3288971996" sldId="2134804709"/>
            <ac:cxnSpMk id="322" creationId="{99AA8306-CE96-AC46-BA9D-68E5765ADC19}"/>
          </ac:cxnSpMkLst>
        </pc:cxnChg>
      </pc:sldChg>
      <pc:sldChg chg="addSp modSp mod">
        <pc:chgData name="Josephina Bartela" userId="1c5ef19d2594c6ba" providerId="LiveId" clId="{86C8F37A-04EE-4B49-B7A4-8F09086E1FA5}" dt="2022-06-23T10:35:31.820" v="994" actId="1076"/>
        <pc:sldMkLst>
          <pc:docMk/>
          <pc:sldMk cId="3492148397" sldId="2134804711"/>
        </pc:sldMkLst>
        <pc:spChg chg="mod">
          <ac:chgData name="Josephina Bartela" userId="1c5ef19d2594c6ba" providerId="LiveId" clId="{86C8F37A-04EE-4B49-B7A4-8F09086E1FA5}" dt="2022-06-23T10:35:21.902" v="993" actId="14100"/>
          <ac:spMkLst>
            <pc:docMk/>
            <pc:sldMk cId="3492148397" sldId="2134804711"/>
            <ac:spMk id="6" creationId="{74C6A95B-7BA4-6FAC-E937-F0AE794A8B17}"/>
          </ac:spMkLst>
        </pc:spChg>
        <pc:spChg chg="mod">
          <ac:chgData name="Josephina Bartela" userId="1c5ef19d2594c6ba" providerId="LiveId" clId="{86C8F37A-04EE-4B49-B7A4-8F09086E1FA5}" dt="2022-06-23T10:29:41.414" v="917"/>
          <ac:spMkLst>
            <pc:docMk/>
            <pc:sldMk cId="3492148397" sldId="2134804711"/>
            <ac:spMk id="149" creationId="{B26CC47E-FA85-BD48-B791-4FCBC681CC47}"/>
          </ac:spMkLst>
        </pc:spChg>
        <pc:spChg chg="mod">
          <ac:chgData name="Josephina Bartela" userId="1c5ef19d2594c6ba" providerId="LiveId" clId="{86C8F37A-04EE-4B49-B7A4-8F09086E1FA5}" dt="2022-06-23T10:29:41.414" v="917"/>
          <ac:spMkLst>
            <pc:docMk/>
            <pc:sldMk cId="3492148397" sldId="2134804711"/>
            <ac:spMk id="152" creationId="{918BF5C6-F858-DC44-9801-7962CB553A08}"/>
          </ac:spMkLst>
        </pc:spChg>
        <pc:spChg chg="mod">
          <ac:chgData name="Josephina Bartela" userId="1c5ef19d2594c6ba" providerId="LiveId" clId="{86C8F37A-04EE-4B49-B7A4-8F09086E1FA5}" dt="2022-06-23T10:29:41.414" v="917"/>
          <ac:spMkLst>
            <pc:docMk/>
            <pc:sldMk cId="3492148397" sldId="2134804711"/>
            <ac:spMk id="153" creationId="{78FBBEF1-1ED5-5044-AC65-9954B4DFF293}"/>
          </ac:spMkLst>
        </pc:spChg>
        <pc:spChg chg="mod">
          <ac:chgData name="Josephina Bartela" userId="1c5ef19d2594c6ba" providerId="LiveId" clId="{86C8F37A-04EE-4B49-B7A4-8F09086E1FA5}" dt="2022-06-23T10:29:41.414" v="917"/>
          <ac:spMkLst>
            <pc:docMk/>
            <pc:sldMk cId="3492148397" sldId="2134804711"/>
            <ac:spMk id="155" creationId="{AE505ED7-859B-8D44-926A-857536DE0AF0}"/>
          </ac:spMkLst>
        </pc:spChg>
        <pc:spChg chg="mod">
          <ac:chgData name="Josephina Bartela" userId="1c5ef19d2594c6ba" providerId="LiveId" clId="{86C8F37A-04EE-4B49-B7A4-8F09086E1FA5}" dt="2022-06-23T10:35:18.782" v="992" actId="14100"/>
          <ac:spMkLst>
            <pc:docMk/>
            <pc:sldMk cId="3492148397" sldId="2134804711"/>
            <ac:spMk id="241" creationId="{D3A3D30B-6C4A-F446-85D2-C2B22B5A21A6}"/>
          </ac:spMkLst>
        </pc:spChg>
        <pc:spChg chg="mod">
          <ac:chgData name="Josephina Bartela" userId="1c5ef19d2594c6ba" providerId="LiveId" clId="{86C8F37A-04EE-4B49-B7A4-8F09086E1FA5}" dt="2022-06-14T08:33:17.323" v="76" actId="1076"/>
          <ac:spMkLst>
            <pc:docMk/>
            <pc:sldMk cId="3492148397" sldId="2134804711"/>
            <ac:spMk id="242" creationId="{D99DD441-B27C-9D4F-A311-2A162A573775}"/>
          </ac:spMkLst>
        </pc:spChg>
        <pc:spChg chg="mod">
          <ac:chgData name="Josephina Bartela" userId="1c5ef19d2594c6ba" providerId="LiveId" clId="{86C8F37A-04EE-4B49-B7A4-8F09086E1FA5}" dt="2022-06-14T10:15:59.305" v="129" actId="1036"/>
          <ac:spMkLst>
            <pc:docMk/>
            <pc:sldMk cId="3492148397" sldId="2134804711"/>
            <ac:spMk id="260" creationId="{15569B8E-4954-2041-B2C1-FF2459A444FE}"/>
          </ac:spMkLst>
        </pc:spChg>
        <pc:spChg chg="mod">
          <ac:chgData name="Josephina Bartela" userId="1c5ef19d2594c6ba" providerId="LiveId" clId="{86C8F37A-04EE-4B49-B7A4-8F09086E1FA5}" dt="2022-06-14T08:34:15.362" v="98" actId="1036"/>
          <ac:spMkLst>
            <pc:docMk/>
            <pc:sldMk cId="3492148397" sldId="2134804711"/>
            <ac:spMk id="275" creationId="{4D025FD9-19A6-5541-ADDD-4FD6FBEFE015}"/>
          </ac:spMkLst>
        </pc:spChg>
        <pc:spChg chg="mod">
          <ac:chgData name="Josephina Bartela" userId="1c5ef19d2594c6ba" providerId="LiveId" clId="{86C8F37A-04EE-4B49-B7A4-8F09086E1FA5}" dt="2022-06-14T08:34:15.362" v="98" actId="1036"/>
          <ac:spMkLst>
            <pc:docMk/>
            <pc:sldMk cId="3492148397" sldId="2134804711"/>
            <ac:spMk id="276" creationId="{581A8321-FF8A-4B4E-83BD-8CEB56763A2E}"/>
          </ac:spMkLst>
        </pc:spChg>
        <pc:spChg chg="mod">
          <ac:chgData name="Josephina Bartela" userId="1c5ef19d2594c6ba" providerId="LiveId" clId="{86C8F37A-04EE-4B49-B7A4-8F09086E1FA5}" dt="2022-06-14T08:34:47.345" v="101" actId="14100"/>
          <ac:spMkLst>
            <pc:docMk/>
            <pc:sldMk cId="3492148397" sldId="2134804711"/>
            <ac:spMk id="277" creationId="{F2856ADA-1BF0-6A40-960A-795CBC1C5F5F}"/>
          </ac:spMkLst>
        </pc:spChg>
        <pc:spChg chg="mod">
          <ac:chgData name="Josephina Bartela" userId="1c5ef19d2594c6ba" providerId="LiveId" clId="{86C8F37A-04EE-4B49-B7A4-8F09086E1FA5}" dt="2022-06-23T10:34:15.566" v="976" actId="20577"/>
          <ac:spMkLst>
            <pc:docMk/>
            <pc:sldMk cId="3492148397" sldId="2134804711"/>
            <ac:spMk id="316" creationId="{CCE39E0B-C955-7B40-808B-4421CA9C19B0}"/>
          </ac:spMkLst>
        </pc:spChg>
        <pc:spChg chg="mod">
          <ac:chgData name="Josephina Bartela" userId="1c5ef19d2594c6ba" providerId="LiveId" clId="{86C8F37A-04EE-4B49-B7A4-8F09086E1FA5}" dt="2022-06-14T08:33:41.597" v="80" actId="1076"/>
          <ac:spMkLst>
            <pc:docMk/>
            <pc:sldMk cId="3492148397" sldId="2134804711"/>
            <ac:spMk id="319" creationId="{46AD3836-9756-174C-B11D-748D98BAC609}"/>
          </ac:spMkLst>
        </pc:spChg>
        <pc:grpChg chg="mod">
          <ac:chgData name="Josephina Bartela" userId="1c5ef19d2594c6ba" providerId="LiveId" clId="{86C8F37A-04EE-4B49-B7A4-8F09086E1FA5}" dt="2022-06-14T08:33:17.323" v="76" actId="1076"/>
          <ac:grpSpMkLst>
            <pc:docMk/>
            <pc:sldMk cId="3492148397" sldId="2134804711"/>
            <ac:grpSpMk id="54" creationId="{8D3B77DF-9715-A545-AB73-70A45B434C32}"/>
          </ac:grpSpMkLst>
        </pc:grpChg>
        <pc:grpChg chg="add mod">
          <ac:chgData name="Josephina Bartela" userId="1c5ef19d2594c6ba" providerId="LiveId" clId="{86C8F37A-04EE-4B49-B7A4-8F09086E1FA5}" dt="2022-06-23T10:35:31.820" v="994" actId="1076"/>
          <ac:grpSpMkLst>
            <pc:docMk/>
            <pc:sldMk cId="3492148397" sldId="2134804711"/>
            <ac:grpSpMk id="145" creationId="{FAB89459-8CE5-804E-849A-1133B0E59382}"/>
          </ac:grpSpMkLst>
        </pc:grpChg>
        <pc:grpChg chg="mod">
          <ac:chgData name="Josephina Bartela" userId="1c5ef19d2594c6ba" providerId="LiveId" clId="{86C8F37A-04EE-4B49-B7A4-8F09086E1FA5}" dt="2022-06-23T10:29:41.414" v="917"/>
          <ac:grpSpMkLst>
            <pc:docMk/>
            <pc:sldMk cId="3492148397" sldId="2134804711"/>
            <ac:grpSpMk id="150" creationId="{F72C6E79-38C3-0449-8567-9D11F6A4A562}"/>
          </ac:grpSpMkLst>
        </pc:grpChg>
        <pc:grpChg chg="mod">
          <ac:chgData name="Josephina Bartela" userId="1c5ef19d2594c6ba" providerId="LiveId" clId="{86C8F37A-04EE-4B49-B7A4-8F09086E1FA5}" dt="2022-06-14T08:33:33.675" v="78" actId="1076"/>
          <ac:grpSpMkLst>
            <pc:docMk/>
            <pc:sldMk cId="3492148397" sldId="2134804711"/>
            <ac:grpSpMk id="199" creationId="{10D01524-D651-2D4C-8595-8B964A4CD566}"/>
          </ac:grpSpMkLst>
        </pc:grpChg>
        <pc:grpChg chg="mod">
          <ac:chgData name="Josephina Bartela" userId="1c5ef19d2594c6ba" providerId="LiveId" clId="{86C8F37A-04EE-4B49-B7A4-8F09086E1FA5}" dt="2022-06-23T10:34:59.574" v="988" actId="1035"/>
          <ac:grpSpMkLst>
            <pc:docMk/>
            <pc:sldMk cId="3492148397" sldId="2134804711"/>
            <ac:grpSpMk id="216" creationId="{950C12A3-FF64-F944-BDEB-04278185D61B}"/>
          </ac:grpSpMkLst>
        </pc:grpChg>
        <pc:grpChg chg="mod">
          <ac:chgData name="Josephina Bartela" userId="1c5ef19d2594c6ba" providerId="LiveId" clId="{86C8F37A-04EE-4B49-B7A4-8F09086E1FA5}" dt="2022-06-23T10:34:59.574" v="988" actId="1035"/>
          <ac:grpSpMkLst>
            <pc:docMk/>
            <pc:sldMk cId="3492148397" sldId="2134804711"/>
            <ac:grpSpMk id="314" creationId="{FB13434C-3F27-0F45-BD98-48346A30D98C}"/>
          </ac:grpSpMkLst>
        </pc:grpChg>
        <pc:cxnChg chg="mod">
          <ac:chgData name="Josephina Bartela" userId="1c5ef19d2594c6ba" providerId="LiveId" clId="{86C8F37A-04EE-4B49-B7A4-8F09086E1FA5}" dt="2022-06-14T09:08:50.732" v="103" actId="14100"/>
          <ac:cxnSpMkLst>
            <pc:docMk/>
            <pc:sldMk cId="3492148397" sldId="2134804711"/>
            <ac:cxnSpMk id="93" creationId="{C3902D2B-7027-2E94-C1E0-ED72DD372B29}"/>
          </ac:cxnSpMkLst>
        </pc:cxnChg>
        <pc:cxnChg chg="mod">
          <ac:chgData name="Josephina Bartela" userId="1c5ef19d2594c6ba" providerId="LiveId" clId="{86C8F37A-04EE-4B49-B7A4-8F09086E1FA5}" dt="2022-06-14T09:08:56.444" v="105" actId="14100"/>
          <ac:cxnSpMkLst>
            <pc:docMk/>
            <pc:sldMk cId="3492148397" sldId="2134804711"/>
            <ac:cxnSpMk id="96" creationId="{47783035-900F-D42B-38E0-3964C9561DDB}"/>
          </ac:cxnSpMkLst>
        </pc:cxnChg>
        <pc:cxnChg chg="mod">
          <ac:chgData name="Josephina Bartela" userId="1c5ef19d2594c6ba" providerId="LiveId" clId="{86C8F37A-04EE-4B49-B7A4-8F09086E1FA5}" dt="2022-06-23T10:29:41.414" v="917"/>
          <ac:cxnSpMkLst>
            <pc:docMk/>
            <pc:sldMk cId="3492148397" sldId="2134804711"/>
            <ac:cxnSpMk id="151" creationId="{118B3DFD-7F90-8140-A4C9-8146C1E6C19F}"/>
          </ac:cxnSpMkLst>
        </pc:cxnChg>
        <pc:cxnChg chg="mod">
          <ac:chgData name="Josephina Bartela" userId="1c5ef19d2594c6ba" providerId="LiveId" clId="{86C8F37A-04EE-4B49-B7A4-8F09086E1FA5}" dt="2022-06-23T10:29:41.414" v="917"/>
          <ac:cxnSpMkLst>
            <pc:docMk/>
            <pc:sldMk cId="3492148397" sldId="2134804711"/>
            <ac:cxnSpMk id="154" creationId="{3B84C040-9D23-F44A-B631-354987CA1FFA}"/>
          </ac:cxnSpMkLst>
        </pc:cxnChg>
        <pc:cxnChg chg="mod">
          <ac:chgData name="Josephina Bartela" userId="1c5ef19d2594c6ba" providerId="LiveId" clId="{86C8F37A-04EE-4B49-B7A4-8F09086E1FA5}" dt="2022-06-23T10:35:15.393" v="991" actId="14100"/>
          <ac:cxnSpMkLst>
            <pc:docMk/>
            <pc:sldMk cId="3492148397" sldId="2134804711"/>
            <ac:cxnSpMk id="311" creationId="{0FE9759F-A927-C847-A45C-C087800747D5}"/>
          </ac:cxnSpMkLst>
        </pc:cxnChg>
        <pc:cxnChg chg="mod">
          <ac:chgData name="Josephina Bartela" userId="1c5ef19d2594c6ba" providerId="LiveId" clId="{86C8F37A-04EE-4B49-B7A4-8F09086E1FA5}" dt="2022-06-23T10:34:59.574" v="988" actId="1035"/>
          <ac:cxnSpMkLst>
            <pc:docMk/>
            <pc:sldMk cId="3492148397" sldId="2134804711"/>
            <ac:cxnSpMk id="312" creationId="{214BB3C4-EE51-F947-8EB3-F6120F57653C}"/>
          </ac:cxnSpMkLst>
        </pc:cxnChg>
        <pc:cxnChg chg="mod">
          <ac:chgData name="Josephina Bartela" userId="1c5ef19d2594c6ba" providerId="LiveId" clId="{86C8F37A-04EE-4B49-B7A4-8F09086E1FA5}" dt="2022-06-23T10:34:59.574" v="988" actId="1035"/>
          <ac:cxnSpMkLst>
            <pc:docMk/>
            <pc:sldMk cId="3492148397" sldId="2134804711"/>
            <ac:cxnSpMk id="321" creationId="{3FF4D017-6209-F448-A819-F090602444D4}"/>
          </ac:cxnSpMkLst>
        </pc:cxnChg>
        <pc:cxnChg chg="mod">
          <ac:chgData name="Josephina Bartela" userId="1c5ef19d2594c6ba" providerId="LiveId" clId="{86C8F37A-04EE-4B49-B7A4-8F09086E1FA5}" dt="2022-06-14T08:33:17.323" v="76" actId="1076"/>
          <ac:cxnSpMkLst>
            <pc:docMk/>
            <pc:sldMk cId="3492148397" sldId="2134804711"/>
            <ac:cxnSpMk id="322" creationId="{99AA8306-CE96-AC46-BA9D-68E5765ADC19}"/>
          </ac:cxnSpMkLst>
        </pc:cxnChg>
      </pc:sldChg>
      <pc:sldChg chg="addSp delSp modSp mod">
        <pc:chgData name="Josephina Bartela" userId="1c5ef19d2594c6ba" providerId="LiveId" clId="{86C8F37A-04EE-4B49-B7A4-8F09086E1FA5}" dt="2022-07-04T12:57:00.633" v="1710" actId="20577"/>
        <pc:sldMkLst>
          <pc:docMk/>
          <pc:sldMk cId="3643656538" sldId="2134804712"/>
        </pc:sldMkLst>
        <pc:spChg chg="mod">
          <ac:chgData name="Josephina Bartela" userId="1c5ef19d2594c6ba" providerId="LiveId" clId="{86C8F37A-04EE-4B49-B7A4-8F09086E1FA5}" dt="2022-06-23T10:32:11.583" v="958" actId="1035"/>
          <ac:spMkLst>
            <pc:docMk/>
            <pc:sldMk cId="3643656538" sldId="2134804712"/>
            <ac:spMk id="5" creationId="{971D19B1-CBBD-F73C-7C6D-42ACA92BADD6}"/>
          </ac:spMkLst>
        </pc:spChg>
        <pc:spChg chg="mod">
          <ac:chgData name="Josephina Bartela" userId="1c5ef19d2594c6ba" providerId="LiveId" clId="{86C8F37A-04EE-4B49-B7A4-8F09086E1FA5}" dt="2022-06-23T10:32:11.583" v="958" actId="1035"/>
          <ac:spMkLst>
            <pc:docMk/>
            <pc:sldMk cId="3643656538" sldId="2134804712"/>
            <ac:spMk id="6" creationId="{74C6A95B-7BA4-6FAC-E937-F0AE794A8B17}"/>
          </ac:spMkLst>
        </pc:spChg>
        <pc:spChg chg="mod">
          <ac:chgData name="Josephina Bartela" userId="1c5ef19d2594c6ba" providerId="LiveId" clId="{86C8F37A-04EE-4B49-B7A4-8F09086E1FA5}" dt="2022-06-23T10:32:11.583" v="958" actId="1035"/>
          <ac:spMkLst>
            <pc:docMk/>
            <pc:sldMk cId="3643656538" sldId="2134804712"/>
            <ac:spMk id="9" creationId="{97552165-1964-AA74-04E3-985D3BE4E4C7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07" creationId="{F9B44E94-385F-1A25-3F29-9A92FC4A4F3B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08" creationId="{ADF24B5C-6734-DEAB-5EAF-0E2AC79F7A59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09" creationId="{FF9C5690-03BE-F934-E26F-5BBF3C0DE533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10" creationId="{D49647F9-0E03-9528-345E-7867EF14381B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14" creationId="{DC70715A-C0A8-AABE-8502-2428AC8AA00D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15" creationId="{ED715256-09A9-F7B8-2907-F9C4743F1732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16" creationId="{08F5618C-D7ED-59ED-43C4-70F852063ADF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17" creationId="{2F2D928A-27FC-7508-0B4A-14DEB46E09BB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18" creationId="{BCEE13CA-E12E-B1EB-BFFB-48C6CED4F473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19" creationId="{FF5D2E39-212C-1F97-6639-2C8E0A1B2E4C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20" creationId="{F0D208C8-8398-D4DB-BF8A-F581F3D36DA8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21" creationId="{782D08DF-7659-3ABF-6E69-B801BC192665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22" creationId="{3B11DB82-E8C8-35D5-543F-57FB9F1AFDC3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23" creationId="{FE231F5B-C0F1-2AD5-6254-031A24F42F4D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24" creationId="{695A3278-3F59-EF15-D846-A7BFFEB6E5F6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28" creationId="{938207E5-8C3A-4FB8-FAB8-103A78F30A12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29" creationId="{1EA313C2-6081-22E4-1244-600DAD026505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30" creationId="{85B1AA50-640A-5177-64FC-7E1FA8D96327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31" creationId="{5E33545D-2EF1-884B-0CF8-888139099BBC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32" creationId="{DCF6C6C6-5318-52BF-BA3D-5077E53BA4B7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33" creationId="{672D42A7-2E6B-082E-8F63-BE590B09B4AB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34" creationId="{19B45313-3572-4AC6-635C-2CD9DF4B0FB3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35" creationId="{8144C017-778A-0E81-AC38-86E45E607A16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36" creationId="{08FB8B8C-7DDE-DB72-DABC-AF5E140B4406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37" creationId="{E7184688-8987-269A-2D00-EDC918FBC25C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38" creationId="{6AC4F4A9-7561-0EE4-CE3E-ED01BD0AC9B1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42" creationId="{A2DA0D7A-2EE9-4E9F-B78B-F50F173DDDCA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43" creationId="{33C89324-A7EE-E49F-0312-04E319084AD2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44" creationId="{36BF1B98-2471-899B-E6C4-A36AC76A7C65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45" creationId="{DFF17746-91EB-B758-BB40-A4B21526784C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46" creationId="{1356C39D-09F6-4DA0-B5AF-B8A31521C6BD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47" creationId="{C00B63C8-794F-A2CA-65BE-D5C0A12FD0D1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48" creationId="{C12C5AD2-10F5-8007-CBB3-9EC008150998}"/>
          </ac:spMkLst>
        </pc:spChg>
        <pc:spChg chg="del">
          <ac:chgData name="Josephina Bartela" userId="1c5ef19d2594c6ba" providerId="LiveId" clId="{86C8F37A-04EE-4B49-B7A4-8F09086E1FA5}" dt="2022-06-23T09:50:18.768" v="682" actId="478"/>
          <ac:spMkLst>
            <pc:docMk/>
            <pc:sldMk cId="3643656538" sldId="2134804712"/>
            <ac:spMk id="149" creationId="{032184A3-58DA-B559-55E8-45C26760F1C6}"/>
          </ac:spMkLst>
        </pc:spChg>
        <pc:spChg chg="del mod">
          <ac:chgData name="Josephina Bartela" userId="1c5ef19d2594c6ba" providerId="LiveId" clId="{86C8F37A-04EE-4B49-B7A4-8F09086E1FA5}" dt="2022-06-23T09:50:18.768" v="682" actId="478"/>
          <ac:spMkLst>
            <pc:docMk/>
            <pc:sldMk cId="3643656538" sldId="2134804712"/>
            <ac:spMk id="150" creationId="{BAC57CCE-C3C5-FECB-9D6C-21736341FABB}"/>
          </ac:spMkLst>
        </pc:spChg>
        <pc:spChg chg="del mod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51" creationId="{5FE5ABA1-97A9-1032-3E56-F233C4B3AEDE}"/>
          </ac:spMkLst>
        </pc:spChg>
        <pc:spChg chg="del mod">
          <ac:chgData name="Josephina Bartela" userId="1c5ef19d2594c6ba" providerId="LiveId" clId="{86C8F37A-04EE-4B49-B7A4-8F09086E1FA5}" dt="2022-06-23T09:50:18.768" v="682" actId="478"/>
          <ac:spMkLst>
            <pc:docMk/>
            <pc:sldMk cId="3643656538" sldId="2134804712"/>
            <ac:spMk id="152" creationId="{9BC17530-418E-F1B5-6E10-F44810A5D6EB}"/>
          </ac:spMkLst>
        </pc:spChg>
        <pc:spChg chg="del">
          <ac:chgData name="Josephina Bartela" userId="1c5ef19d2594c6ba" providerId="LiveId" clId="{86C8F37A-04EE-4B49-B7A4-8F09086E1FA5}" dt="2022-06-23T09:50:18.768" v="682" actId="478"/>
          <ac:spMkLst>
            <pc:docMk/>
            <pc:sldMk cId="3643656538" sldId="2134804712"/>
            <ac:spMk id="156" creationId="{F01C603D-AC89-E4A8-8773-B2CB14C49A7F}"/>
          </ac:spMkLst>
        </pc:spChg>
        <pc:spChg chg="del">
          <ac:chgData name="Josephina Bartela" userId="1c5ef19d2594c6ba" providerId="LiveId" clId="{86C8F37A-04EE-4B49-B7A4-8F09086E1FA5}" dt="2022-06-23T09:50:18.768" v="682" actId="478"/>
          <ac:spMkLst>
            <pc:docMk/>
            <pc:sldMk cId="3643656538" sldId="2134804712"/>
            <ac:spMk id="157" creationId="{0EFD7223-2895-185B-4BF5-007C50928453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58" creationId="{3B162B3C-B3E0-1BC4-CBEE-B49837BC2009}"/>
          </ac:spMkLst>
        </pc:spChg>
        <pc:spChg chg="del">
          <ac:chgData name="Josephina Bartela" userId="1c5ef19d2594c6ba" providerId="LiveId" clId="{86C8F37A-04EE-4B49-B7A4-8F09086E1FA5}" dt="2022-06-23T09:50:18.768" v="682" actId="478"/>
          <ac:spMkLst>
            <pc:docMk/>
            <pc:sldMk cId="3643656538" sldId="2134804712"/>
            <ac:spMk id="159" creationId="{624C9A2E-F85D-B84B-52C5-FCB2B09B79C0}"/>
          </ac:spMkLst>
        </pc:spChg>
        <pc:spChg chg="del">
          <ac:chgData name="Josephina Bartela" userId="1c5ef19d2594c6ba" providerId="LiveId" clId="{86C8F37A-04EE-4B49-B7A4-8F09086E1FA5}" dt="2022-06-23T09:50:18.768" v="682" actId="478"/>
          <ac:spMkLst>
            <pc:docMk/>
            <pc:sldMk cId="3643656538" sldId="2134804712"/>
            <ac:spMk id="160" creationId="{CEA9D750-CC58-FA10-AAEF-043772817F61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61" creationId="{935C9E2C-0CE2-A1B4-DC3B-038BDFDA33B0}"/>
          </ac:spMkLst>
        </pc:spChg>
        <pc:spChg chg="del">
          <ac:chgData name="Josephina Bartela" userId="1c5ef19d2594c6ba" providerId="LiveId" clId="{86C8F37A-04EE-4B49-B7A4-8F09086E1FA5}" dt="2022-06-23T09:50:18.768" v="682" actId="478"/>
          <ac:spMkLst>
            <pc:docMk/>
            <pc:sldMk cId="3643656538" sldId="2134804712"/>
            <ac:spMk id="162" creationId="{4FFEA6B8-B496-7FE4-72E4-A15ADB657374}"/>
          </ac:spMkLst>
        </pc:spChg>
        <pc:spChg chg="mod">
          <ac:chgData name="Josephina Bartela" userId="1c5ef19d2594c6ba" providerId="LiveId" clId="{86C8F37A-04EE-4B49-B7A4-8F09086E1FA5}" dt="2022-06-23T10:32:11.583" v="958" actId="1035"/>
          <ac:spMkLst>
            <pc:docMk/>
            <pc:sldMk cId="3643656538" sldId="2134804712"/>
            <ac:spMk id="163" creationId="{879C79AC-F19F-021D-6246-4229878DCDD7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64" creationId="{D158259D-24B5-D789-4589-DDE6B90FEF61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65" creationId="{D158259D-24B5-D789-4589-DDE6B90FEF61}"/>
          </ac:spMkLst>
        </pc:spChg>
        <pc:spChg chg="del">
          <ac:chgData name="Josephina Bartela" userId="1c5ef19d2594c6ba" providerId="LiveId" clId="{86C8F37A-04EE-4B49-B7A4-8F09086E1FA5}" dt="2022-06-23T09:50:18.768" v="682" actId="478"/>
          <ac:spMkLst>
            <pc:docMk/>
            <pc:sldMk cId="3643656538" sldId="2134804712"/>
            <ac:spMk id="167" creationId="{2E740D13-DD97-21BA-AB40-DD83CC112730}"/>
          </ac:spMkLst>
        </pc:spChg>
        <pc:spChg chg="del">
          <ac:chgData name="Josephina Bartela" userId="1c5ef19d2594c6ba" providerId="LiveId" clId="{86C8F37A-04EE-4B49-B7A4-8F09086E1FA5}" dt="2022-06-23T09:50:15.285" v="681" actId="478"/>
          <ac:spMkLst>
            <pc:docMk/>
            <pc:sldMk cId="3643656538" sldId="2134804712"/>
            <ac:spMk id="168" creationId="{A883EBB8-7ACA-258A-9790-215034A4762B}"/>
          </ac:spMkLst>
        </pc:spChg>
        <pc:spChg chg="mod">
          <ac:chgData name="Josephina Bartela" userId="1c5ef19d2594c6ba" providerId="LiveId" clId="{86C8F37A-04EE-4B49-B7A4-8F09086E1FA5}" dt="2022-06-23T10:32:11.583" v="958" actId="1035"/>
          <ac:spMkLst>
            <pc:docMk/>
            <pc:sldMk cId="3643656538" sldId="2134804712"/>
            <ac:spMk id="178" creationId="{A6B702FF-F3A2-92C5-6E67-02019F11E185}"/>
          </ac:spMkLst>
        </pc:spChg>
        <pc:spChg chg="mod">
          <ac:chgData name="Josephina Bartela" userId="1c5ef19d2594c6ba" providerId="LiveId" clId="{86C8F37A-04EE-4B49-B7A4-8F09086E1FA5}" dt="2022-06-08T11:33:52.846" v="47" actId="207"/>
          <ac:spMkLst>
            <pc:docMk/>
            <pc:sldMk cId="3643656538" sldId="2134804712"/>
            <ac:spMk id="190" creationId="{75E73F08-FFAD-C046-BA49-84887FEB41FC}"/>
          </ac:spMkLst>
        </pc:spChg>
        <pc:spChg chg="mod">
          <ac:chgData name="Josephina Bartela" userId="1c5ef19d2594c6ba" providerId="LiveId" clId="{86C8F37A-04EE-4B49-B7A4-8F09086E1FA5}" dt="2022-06-08T11:32:22.094" v="37" actId="207"/>
          <ac:spMkLst>
            <pc:docMk/>
            <pc:sldMk cId="3643656538" sldId="2134804712"/>
            <ac:spMk id="191" creationId="{31E1C6C5-0E4F-7540-B47C-6D8A0083B148}"/>
          </ac:spMkLst>
        </pc:spChg>
        <pc:spChg chg="mod">
          <ac:chgData name="Josephina Bartela" userId="1c5ef19d2594c6ba" providerId="LiveId" clId="{86C8F37A-04EE-4B49-B7A4-8F09086E1FA5}" dt="2022-06-08T11:32:22.094" v="37" actId="207"/>
          <ac:spMkLst>
            <pc:docMk/>
            <pc:sldMk cId="3643656538" sldId="2134804712"/>
            <ac:spMk id="192" creationId="{D4CCCA29-1EF6-0D46-AAC1-376FCBD3E390}"/>
          </ac:spMkLst>
        </pc:spChg>
        <pc:spChg chg="mod">
          <ac:chgData name="Josephina Bartela" userId="1c5ef19d2594c6ba" providerId="LiveId" clId="{86C8F37A-04EE-4B49-B7A4-8F09086E1FA5}" dt="2022-06-08T11:33:51.910" v="45" actId="207"/>
          <ac:spMkLst>
            <pc:docMk/>
            <pc:sldMk cId="3643656538" sldId="2134804712"/>
            <ac:spMk id="193" creationId="{5EA0B4F8-4A5F-F642-9929-ED919CF5CAF2}"/>
          </ac:spMkLst>
        </pc:spChg>
        <pc:spChg chg="mod">
          <ac:chgData name="Josephina Bartela" userId="1c5ef19d2594c6ba" providerId="LiveId" clId="{86C8F37A-04EE-4B49-B7A4-8F09086E1FA5}" dt="2022-06-08T11:33:52.371" v="46" actId="207"/>
          <ac:spMkLst>
            <pc:docMk/>
            <pc:sldMk cId="3643656538" sldId="2134804712"/>
            <ac:spMk id="194" creationId="{E5BC5FCD-E1B5-334D-85EC-14A192DE05E9}"/>
          </ac:spMkLst>
        </pc:spChg>
        <pc:spChg chg="mod">
          <ac:chgData name="Josephina Bartela" userId="1c5ef19d2594c6ba" providerId="LiveId" clId="{86C8F37A-04EE-4B49-B7A4-8F09086E1FA5}" dt="2022-06-08T11:32:22.094" v="37" actId="207"/>
          <ac:spMkLst>
            <pc:docMk/>
            <pc:sldMk cId="3643656538" sldId="2134804712"/>
            <ac:spMk id="195" creationId="{878C00DA-FBC1-3D40-81FF-513809C6CDBC}"/>
          </ac:spMkLst>
        </pc:spChg>
        <pc:spChg chg="mod">
          <ac:chgData name="Josephina Bartela" userId="1c5ef19d2594c6ba" providerId="LiveId" clId="{86C8F37A-04EE-4B49-B7A4-8F09086E1FA5}" dt="2022-06-08T11:32:22.094" v="37" actId="207"/>
          <ac:spMkLst>
            <pc:docMk/>
            <pc:sldMk cId="3643656538" sldId="2134804712"/>
            <ac:spMk id="196" creationId="{6D0F6752-6A23-3048-B332-7E75D039E928}"/>
          </ac:spMkLst>
        </pc:spChg>
        <pc:spChg chg="mod">
          <ac:chgData name="Josephina Bartela" userId="1c5ef19d2594c6ba" providerId="LiveId" clId="{86C8F37A-04EE-4B49-B7A4-8F09086E1FA5}" dt="2022-06-08T11:32:22.094" v="37" actId="207"/>
          <ac:spMkLst>
            <pc:docMk/>
            <pc:sldMk cId="3643656538" sldId="2134804712"/>
            <ac:spMk id="197" creationId="{9390F661-6150-DD44-8242-8E00F9E4E2A5}"/>
          </ac:spMkLst>
        </pc:spChg>
        <pc:spChg chg="mod">
          <ac:chgData name="Josephina Bartela" userId="1c5ef19d2594c6ba" providerId="LiveId" clId="{86C8F37A-04EE-4B49-B7A4-8F09086E1FA5}" dt="2022-06-23T10:32:11.583" v="958" actId="1035"/>
          <ac:spMkLst>
            <pc:docMk/>
            <pc:sldMk cId="3643656538" sldId="2134804712"/>
            <ac:spMk id="215" creationId="{61D67B47-1011-D544-8509-3113659C9EF7}"/>
          </ac:spMkLst>
        </pc:spChg>
        <pc:spChg chg="mod">
          <ac:chgData name="Josephina Bartela" userId="1c5ef19d2594c6ba" providerId="LiveId" clId="{86C8F37A-04EE-4B49-B7A4-8F09086E1FA5}" dt="2022-06-23T10:31:06.570" v="928"/>
          <ac:spMkLst>
            <pc:docMk/>
            <pc:sldMk cId="3643656538" sldId="2134804712"/>
            <ac:spMk id="222" creationId="{DE4E6B9D-3906-244A-8FE9-F32A729D9704}"/>
          </ac:spMkLst>
        </pc:spChg>
        <pc:spChg chg="add del 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22" creationId="{F55ED816-832A-A947-B06C-B61E6418DF2F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24" creationId="{F7DF06DF-E507-ED4C-B7BB-75A4E0FE9436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25" creationId="{7AA98705-9ABF-684C-A75A-D3E071690178}"/>
          </ac:spMkLst>
        </pc:spChg>
        <pc:spChg chg="mod">
          <ac:chgData name="Josephina Bartela" userId="1c5ef19d2594c6ba" providerId="LiveId" clId="{86C8F37A-04EE-4B49-B7A4-8F09086E1FA5}" dt="2022-06-23T10:31:06.570" v="928"/>
          <ac:spMkLst>
            <pc:docMk/>
            <pc:sldMk cId="3643656538" sldId="2134804712"/>
            <ac:spMk id="225" creationId="{DF0F6BD6-6C1D-5841-88C4-B4CF859145DA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26" creationId="{5FFFFF92-FF98-A94F-BF6A-960B89A025D2}"/>
          </ac:spMkLst>
        </pc:spChg>
        <pc:spChg chg="mod">
          <ac:chgData name="Josephina Bartela" userId="1c5ef19d2594c6ba" providerId="LiveId" clId="{86C8F37A-04EE-4B49-B7A4-8F09086E1FA5}" dt="2022-06-23T10:31:06.570" v="928"/>
          <ac:spMkLst>
            <pc:docMk/>
            <pc:sldMk cId="3643656538" sldId="2134804712"/>
            <ac:spMk id="226" creationId="{B4A8DC29-6AF8-2A47-B14F-7C851694FFED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27" creationId="{AA5D342E-3DAB-2143-B81F-2BF1FCDDF253}"/>
          </ac:spMkLst>
        </pc:spChg>
        <pc:spChg chg="mod">
          <ac:chgData name="Josephina Bartela" userId="1c5ef19d2594c6ba" providerId="LiveId" clId="{86C8F37A-04EE-4B49-B7A4-8F09086E1FA5}" dt="2022-06-23T10:31:06.570" v="928"/>
          <ac:spMkLst>
            <pc:docMk/>
            <pc:sldMk cId="3643656538" sldId="2134804712"/>
            <ac:spMk id="228" creationId="{7D70E699-9316-F14D-BEDF-53FB67AA59AD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28" creationId="{B7B4724D-7ECA-DF4E-96D3-321F93F226CC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29" creationId="{4FEE46EF-5B20-EB4A-8CCC-737381236F68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30" creationId="{ECBF09A0-9176-9A44-8DC0-299EC3A26CF7}"/>
          </ac:spMkLst>
        </pc:spChg>
        <pc:spChg chg="mod">
          <ac:chgData name="Josephina Bartela" userId="1c5ef19d2594c6ba" providerId="LiveId" clId="{86C8F37A-04EE-4B49-B7A4-8F09086E1FA5}" dt="2022-06-23T10:32:11.583" v="958" actId="1035"/>
          <ac:spMkLst>
            <pc:docMk/>
            <pc:sldMk cId="3643656538" sldId="2134804712"/>
            <ac:spMk id="239" creationId="{AF280981-29D3-E14F-A3A9-B5164316EE06}"/>
          </ac:spMkLst>
        </pc:spChg>
        <pc:spChg chg="del">
          <ac:chgData name="Josephina Bartela" userId="1c5ef19d2594c6ba" providerId="LiveId" clId="{86C8F37A-04EE-4B49-B7A4-8F09086E1FA5}" dt="2022-06-23T09:50:38.289" v="686" actId="478"/>
          <ac:spMkLst>
            <pc:docMk/>
            <pc:sldMk cId="3643656538" sldId="2134804712"/>
            <ac:spMk id="282" creationId="{9075BDAE-8DBA-8746-9AD8-C83C42366572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83" creationId="{BAD46F32-771B-024C-8611-8316DE0522A2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84" creationId="{396DF67B-FCC1-C94E-9EA2-640B17747170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85" creationId="{CF46AFB7-B2F9-8A4C-98C0-0D4A3AE39EA2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86" creationId="{8DB01FEC-DE23-4D4E-A22C-F49483827159}"/>
          </ac:spMkLst>
        </pc:spChg>
        <pc:spChg chg="mod">
          <ac:chgData name="Josephina Bartela" userId="1c5ef19d2594c6ba" providerId="LiveId" clId="{86C8F37A-04EE-4B49-B7A4-8F09086E1FA5}" dt="2022-06-08T11:30:35.719" v="22" actId="165"/>
          <ac:spMkLst>
            <pc:docMk/>
            <pc:sldMk cId="3643656538" sldId="2134804712"/>
            <ac:spMk id="287" creationId="{76968C84-6B95-C64E-9DBC-10A6542865E1}"/>
          </ac:spMkLst>
        </pc:spChg>
        <pc:spChg chg="mod topLvl">
          <ac:chgData name="Josephina Bartela" userId="1c5ef19d2594c6ba" providerId="LiveId" clId="{86C8F37A-04EE-4B49-B7A4-8F09086E1FA5}" dt="2022-07-04T12:57:00.633" v="1710" actId="20577"/>
          <ac:spMkLst>
            <pc:docMk/>
            <pc:sldMk cId="3643656538" sldId="2134804712"/>
            <ac:spMk id="288" creationId="{28631AB4-BC0B-D347-BE5C-BC52CC497C9C}"/>
          </ac:spMkLst>
        </pc:spChg>
        <pc:spChg chg="mod">
          <ac:chgData name="Josephina Bartela" userId="1c5ef19d2594c6ba" providerId="LiveId" clId="{86C8F37A-04EE-4B49-B7A4-8F09086E1FA5}" dt="2022-06-23T10:06:20.355" v="831" actId="207"/>
          <ac:spMkLst>
            <pc:docMk/>
            <pc:sldMk cId="3643656538" sldId="2134804712"/>
            <ac:spMk id="296" creationId="{FDC800AE-A262-B84B-A778-A7847C69C626}"/>
          </ac:spMkLst>
        </pc:spChg>
        <pc:spChg chg="mod">
          <ac:chgData name="Josephina Bartela" userId="1c5ef19d2594c6ba" providerId="LiveId" clId="{86C8F37A-04EE-4B49-B7A4-8F09086E1FA5}" dt="2022-06-23T10:06:20.355" v="831" actId="207"/>
          <ac:spMkLst>
            <pc:docMk/>
            <pc:sldMk cId="3643656538" sldId="2134804712"/>
            <ac:spMk id="297" creationId="{55902959-A182-FF48-B4D0-429E693F7B6D}"/>
          </ac:spMkLst>
        </pc:spChg>
        <pc:spChg chg="mod">
          <ac:chgData name="Josephina Bartela" userId="1c5ef19d2594c6ba" providerId="LiveId" clId="{86C8F37A-04EE-4B49-B7A4-8F09086E1FA5}" dt="2022-06-23T10:06:20.355" v="831" actId="207"/>
          <ac:spMkLst>
            <pc:docMk/>
            <pc:sldMk cId="3643656538" sldId="2134804712"/>
            <ac:spMk id="299" creationId="{5817371F-6B3C-4647-8A3E-E1C2AF131552}"/>
          </ac:spMkLst>
        </pc:spChg>
        <pc:spChg chg="mod">
          <ac:chgData name="Josephina Bartela" userId="1c5ef19d2594c6ba" providerId="LiveId" clId="{86C8F37A-04EE-4B49-B7A4-8F09086E1FA5}" dt="2022-06-23T10:06:20.355" v="831" actId="207"/>
          <ac:spMkLst>
            <pc:docMk/>
            <pc:sldMk cId="3643656538" sldId="2134804712"/>
            <ac:spMk id="300" creationId="{A4B15CBF-9A1A-AD48-B970-03B7B5C2F23F}"/>
          </ac:spMkLst>
        </pc:spChg>
        <pc:spChg chg="mod">
          <ac:chgData name="Josephina Bartela" userId="1c5ef19d2594c6ba" providerId="LiveId" clId="{86C8F37A-04EE-4B49-B7A4-8F09086E1FA5}" dt="2022-06-23T10:06:20.355" v="831" actId="207"/>
          <ac:spMkLst>
            <pc:docMk/>
            <pc:sldMk cId="3643656538" sldId="2134804712"/>
            <ac:spMk id="304" creationId="{FBB13AAE-0091-224F-A935-4B9CDF742F94}"/>
          </ac:spMkLst>
        </pc:spChg>
        <pc:spChg chg="mod">
          <ac:chgData name="Josephina Bartela" userId="1c5ef19d2594c6ba" providerId="LiveId" clId="{86C8F37A-04EE-4B49-B7A4-8F09086E1FA5}" dt="2022-06-23T10:32:11.583" v="958" actId="1035"/>
          <ac:spMkLst>
            <pc:docMk/>
            <pc:sldMk cId="3643656538" sldId="2134804712"/>
            <ac:spMk id="319" creationId="{46AD3836-9756-174C-B11D-748D98BAC609}"/>
          </ac:spMkLst>
        </pc:spChg>
        <pc:spChg chg="mod">
          <ac:chgData name="Josephina Bartela" userId="1c5ef19d2594c6ba" providerId="LiveId" clId="{86C8F37A-04EE-4B49-B7A4-8F09086E1FA5}" dt="2022-06-23T10:32:11.583" v="958" actId="1035"/>
          <ac:spMkLst>
            <pc:docMk/>
            <pc:sldMk cId="3643656538" sldId="2134804712"/>
            <ac:spMk id="320" creationId="{9C486893-C6D5-7F4C-8A33-7EBA87F6D664}"/>
          </ac:spMkLst>
        </pc:spChg>
        <pc:grpChg chg="del">
          <ac:chgData name="Josephina Bartela" userId="1c5ef19d2594c6ba" providerId="LiveId" clId="{86C8F37A-04EE-4B49-B7A4-8F09086E1FA5}" dt="2022-06-08T11:30:35.719" v="22" actId="165"/>
          <ac:grpSpMkLst>
            <pc:docMk/>
            <pc:sldMk cId="3643656538" sldId="2134804712"/>
            <ac:grpSpMk id="8" creationId="{26CCD6F0-9EB7-2F4C-9C02-A27CA42CA0AD}"/>
          </ac:grpSpMkLst>
        </pc:grpChg>
        <pc:grpChg chg="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11" creationId="{6C049BD9-B743-014A-B8CB-89DD0924D7A9}"/>
          </ac:grpSpMkLst>
        </pc:grpChg>
        <pc:grpChg chg="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166" creationId="{8E233797-07AA-7A49-BD22-F262F711AF7A}"/>
          </ac:grpSpMkLst>
        </pc:grpChg>
        <pc:grpChg chg="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171" creationId="{412E5276-B124-EB41-820C-86D63CCFF626}"/>
          </ac:grpSpMkLst>
        </pc:grpChg>
        <pc:grpChg chg="add 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189" creationId="{0206D57D-6971-A74E-AEF8-70E811E2B417}"/>
          </ac:grpSpMkLst>
        </pc:grpChg>
        <pc:grpChg chg="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200" creationId="{8C486D4A-919D-1140-9CF9-EC39C5AB2F66}"/>
          </ac:grpSpMkLst>
        </pc:grpChg>
        <pc:grpChg chg="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216" creationId="{950C12A3-FF64-F944-BDEB-04278185D61B}"/>
          </ac:grpSpMkLst>
        </pc:grpChg>
        <pc:grpChg chg="add 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221" creationId="{1FA99B6D-A4C6-6145-B9C9-94DF665B9717}"/>
          </ac:grpSpMkLst>
        </pc:grpChg>
        <pc:grpChg chg="add del mod topLvl">
          <ac:chgData name="Josephina Bartela" userId="1c5ef19d2594c6ba" providerId="LiveId" clId="{86C8F37A-04EE-4B49-B7A4-8F09086E1FA5}" dt="2022-06-08T11:30:41.212" v="23" actId="478"/>
          <ac:grpSpMkLst>
            <pc:docMk/>
            <pc:sldMk cId="3643656538" sldId="2134804712"/>
            <ac:grpSpMk id="221" creationId="{70E75108-5E5C-B744-A808-CC254D9CB5F9}"/>
          </ac:grpSpMkLst>
        </pc:grpChg>
        <pc:grpChg chg="mod">
          <ac:chgData name="Josephina Bartela" userId="1c5ef19d2594c6ba" providerId="LiveId" clId="{86C8F37A-04EE-4B49-B7A4-8F09086E1FA5}" dt="2022-06-23T10:31:06.570" v="928"/>
          <ac:grpSpMkLst>
            <pc:docMk/>
            <pc:sldMk cId="3643656538" sldId="2134804712"/>
            <ac:grpSpMk id="223" creationId="{46FE7F44-CB7E-C243-B8A2-0C02DAFBAA37}"/>
          </ac:grpSpMkLst>
        </pc:grpChg>
        <pc:grpChg chg="mod">
          <ac:chgData name="Josephina Bartela" userId="1c5ef19d2594c6ba" providerId="LiveId" clId="{86C8F37A-04EE-4B49-B7A4-8F09086E1FA5}" dt="2022-06-08T11:30:35.719" v="22" actId="165"/>
          <ac:grpSpMkLst>
            <pc:docMk/>
            <pc:sldMk cId="3643656538" sldId="2134804712"/>
            <ac:grpSpMk id="223" creationId="{87E911B4-4F80-DB47-B3EC-20DF286AD772}"/>
          </ac:grpSpMkLst>
        </pc:grpChg>
        <pc:grpChg chg="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234" creationId="{C92379EF-A7ED-A74C-9EF9-338432AA98FB}"/>
          </ac:grpSpMkLst>
        </pc:grpChg>
        <pc:grpChg chg="del">
          <ac:chgData name="Josephina Bartela" userId="1c5ef19d2594c6ba" providerId="LiveId" clId="{86C8F37A-04EE-4B49-B7A4-8F09086E1FA5}" dt="2022-06-23T09:50:35.736" v="685" actId="478"/>
          <ac:grpSpMkLst>
            <pc:docMk/>
            <pc:sldMk cId="3643656538" sldId="2134804712"/>
            <ac:grpSpMk id="279" creationId="{5A7FC72D-7AA4-0D4C-8050-0227D1DA9677}"/>
          </ac:grpSpMkLst>
        </pc:grpChg>
        <pc:grpChg chg="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289" creationId="{1A7BFDDC-9C76-BF4B-B639-6AC717B65968}"/>
          </ac:grpSpMkLst>
        </pc:grpChg>
        <pc:grpChg chg="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293" creationId="{1C6AA683-B200-194A-882B-AC312AABAB09}"/>
          </ac:grpSpMkLst>
        </pc:grpChg>
        <pc:grpChg chg="mod">
          <ac:chgData name="Josephina Bartela" userId="1c5ef19d2594c6ba" providerId="LiveId" clId="{86C8F37A-04EE-4B49-B7A4-8F09086E1FA5}" dt="2022-06-23T10:32:11.583" v="958" actId="1035"/>
          <ac:grpSpMkLst>
            <pc:docMk/>
            <pc:sldMk cId="3643656538" sldId="2134804712"/>
            <ac:grpSpMk id="314" creationId="{FB13434C-3F27-0F45-BD98-48346A30D98C}"/>
          </ac:grpSpMkLst>
        </pc:grp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93" creationId="{C3902D2B-7027-2E94-C1E0-ED72DD372B29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96" creationId="{47783035-900F-D42B-38E0-3964C9561DDB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11" creationId="{60EDBDA0-CD56-2AC0-B581-F6098EEA9686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12" creationId="{E6A7AC91-863A-2E5B-A949-6DCA19D617AD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13" creationId="{9DF79950-D865-C52F-EBA0-E85F1037075A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25" creationId="{C3508FAF-033B-938C-7296-D73A86870BB6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26" creationId="{DB07646A-7C80-5E6B-B1CC-3F3A2F0D0A19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27" creationId="{D25ABF14-D220-DE30-91F9-C06E5C95F5AE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39" creationId="{3FDCE276-B9DF-DDB4-615F-5C5A8FFB778A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40" creationId="{3CF5F698-3F97-32CE-2C1E-38B9BFC1F48F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41" creationId="{43EA342F-FFB6-4A97-1D33-1D610135FD25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53" creationId="{069C48E5-0EDB-24F5-7976-C3EA8D076ACA}"/>
          </ac:cxnSpMkLst>
        </pc:cxnChg>
        <pc:cxnChg chg="del mod">
          <ac:chgData name="Josephina Bartela" userId="1c5ef19d2594c6ba" providerId="LiveId" clId="{86C8F37A-04EE-4B49-B7A4-8F09086E1FA5}" dt="2022-06-23T09:50:18.768" v="682" actId="478"/>
          <ac:cxnSpMkLst>
            <pc:docMk/>
            <pc:sldMk cId="3643656538" sldId="2134804712"/>
            <ac:cxnSpMk id="154" creationId="{35E414FE-B9AC-85AC-36E8-5B695E54669C}"/>
          </ac:cxnSpMkLst>
        </pc:cxnChg>
        <pc:cxnChg chg="del mod">
          <ac:chgData name="Josephina Bartela" userId="1c5ef19d2594c6ba" providerId="LiveId" clId="{86C8F37A-04EE-4B49-B7A4-8F09086E1FA5}" dt="2022-06-23T09:50:15.285" v="681" actId="478"/>
          <ac:cxnSpMkLst>
            <pc:docMk/>
            <pc:sldMk cId="3643656538" sldId="2134804712"/>
            <ac:cxnSpMk id="155" creationId="{3626A00E-191B-F314-1C79-563F9C140F15}"/>
          </ac:cxnSpMkLst>
        </pc:cxnChg>
        <pc:cxnChg chg="mod">
          <ac:chgData name="Josephina Bartela" userId="1c5ef19d2594c6ba" providerId="LiveId" clId="{86C8F37A-04EE-4B49-B7A4-8F09086E1FA5}" dt="2022-06-08T11:32:22.094" v="37" actId="207"/>
          <ac:cxnSpMkLst>
            <pc:docMk/>
            <pc:sldMk cId="3643656538" sldId="2134804712"/>
            <ac:cxnSpMk id="198" creationId="{616291AB-A395-6744-B337-90818BB010C5}"/>
          </ac:cxnSpMkLst>
        </pc:cxnChg>
        <pc:cxnChg chg="mod">
          <ac:chgData name="Josephina Bartela" userId="1c5ef19d2594c6ba" providerId="LiveId" clId="{86C8F37A-04EE-4B49-B7A4-8F09086E1FA5}" dt="2022-06-08T11:32:22.094" v="37" actId="207"/>
          <ac:cxnSpMkLst>
            <pc:docMk/>
            <pc:sldMk cId="3643656538" sldId="2134804712"/>
            <ac:cxnSpMk id="199" creationId="{4402EC2D-2593-5C45-8457-A5E0AFDB6DFA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212" creationId="{AE30CEAA-EE61-2641-B886-452310F7589B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213" creationId="{1250CB4E-8591-604B-B89F-4E4E6F7084E8}"/>
          </ac:cxnSpMkLst>
        </pc:cxnChg>
        <pc:cxnChg chg="mod">
          <ac:chgData name="Josephina Bartela" userId="1c5ef19d2594c6ba" providerId="LiveId" clId="{86C8F37A-04EE-4B49-B7A4-8F09086E1FA5}" dt="2022-06-08T11:32:22.094" v="37" actId="207"/>
          <ac:cxnSpMkLst>
            <pc:docMk/>
            <pc:sldMk cId="3643656538" sldId="2134804712"/>
            <ac:cxnSpMk id="214" creationId="{8D39FC5D-1051-A04E-8C3A-A08A75342D51}"/>
          </ac:cxnSpMkLst>
        </pc:cxnChg>
        <pc:cxnChg chg="mod">
          <ac:chgData name="Josephina Bartela" userId="1c5ef19d2594c6ba" providerId="LiveId" clId="{86C8F37A-04EE-4B49-B7A4-8F09086E1FA5}" dt="2022-06-23T10:31:06.570" v="928"/>
          <ac:cxnSpMkLst>
            <pc:docMk/>
            <pc:sldMk cId="3643656538" sldId="2134804712"/>
            <ac:cxnSpMk id="224" creationId="{E4AA7B29-C3ED-7847-802B-0E8B27867496}"/>
          </ac:cxnSpMkLst>
        </pc:cxnChg>
        <pc:cxnChg chg="mod">
          <ac:chgData name="Josephina Bartela" userId="1c5ef19d2594c6ba" providerId="LiveId" clId="{86C8F37A-04EE-4B49-B7A4-8F09086E1FA5}" dt="2022-06-23T10:31:06.570" v="928"/>
          <ac:cxnSpMkLst>
            <pc:docMk/>
            <pc:sldMk cId="3643656538" sldId="2134804712"/>
            <ac:cxnSpMk id="227" creationId="{BB05915A-E067-9846-B2BB-2B76AB70FDD1}"/>
          </ac:cxnSpMkLst>
        </pc:cxnChg>
        <pc:cxnChg chg="mod">
          <ac:chgData name="Josephina Bartela" userId="1c5ef19d2594c6ba" providerId="LiveId" clId="{86C8F37A-04EE-4B49-B7A4-8F09086E1FA5}" dt="2022-06-08T11:32:22.094" v="37" actId="207"/>
          <ac:cxnSpMkLst>
            <pc:docMk/>
            <pc:sldMk cId="3643656538" sldId="2134804712"/>
            <ac:cxnSpMk id="231" creationId="{E0F1C662-6EA5-7C4F-A856-71FCE3419622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238" creationId="{D439E7B2-C9CF-DE4A-A2BD-170DB2CC84E8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309" creationId="{E921D250-8FF9-9B4E-9281-D402F2260669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310" creationId="{460C306D-87B9-A747-9CA6-BEDEF6FD7580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311" creationId="{0FE9759F-A927-C847-A45C-C087800747D5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312" creationId="{214BB3C4-EE51-F947-8EB3-F6120F57653C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313" creationId="{5BBF252C-F5B8-004C-85FB-6F333A588C43}"/>
          </ac:cxnSpMkLst>
        </pc:cxnChg>
        <pc:cxnChg chg="mod">
          <ac:chgData name="Josephina Bartela" userId="1c5ef19d2594c6ba" providerId="LiveId" clId="{86C8F37A-04EE-4B49-B7A4-8F09086E1FA5}" dt="2022-06-23T10:32:11.583" v="958" actId="1035"/>
          <ac:cxnSpMkLst>
            <pc:docMk/>
            <pc:sldMk cId="3643656538" sldId="2134804712"/>
            <ac:cxnSpMk id="321" creationId="{3FF4D017-6209-F448-A819-F090602444D4}"/>
          </ac:cxnSpMkLst>
        </pc:cxnChg>
      </pc:sldChg>
      <pc:sldChg chg="addSp delSp modSp mod modNotesTx">
        <pc:chgData name="Josephina Bartela" userId="1c5ef19d2594c6ba" providerId="LiveId" clId="{86C8F37A-04EE-4B49-B7A4-8F09086E1FA5}" dt="2022-07-05T11:59:03.093" v="1851" actId="20577"/>
        <pc:sldMkLst>
          <pc:docMk/>
          <pc:sldMk cId="456654314" sldId="2134804713"/>
        </pc:sldMkLst>
        <pc:spChg chg="mod">
          <ac:chgData name="Josephina Bartela" userId="1c5ef19d2594c6ba" providerId="LiveId" clId="{86C8F37A-04EE-4B49-B7A4-8F09086E1FA5}" dt="2022-07-05T11:53:05.979" v="1737" actId="1036"/>
          <ac:spMkLst>
            <pc:docMk/>
            <pc:sldMk cId="456654314" sldId="2134804713"/>
            <ac:spMk id="6" creationId="{74C6A95B-7BA4-6FAC-E937-F0AE794A8B17}"/>
          </ac:spMkLst>
        </pc:spChg>
        <pc:spChg chg="mod">
          <ac:chgData name="Josephina Bartela" userId="1c5ef19d2594c6ba" providerId="LiveId" clId="{86C8F37A-04EE-4B49-B7A4-8F09086E1FA5}" dt="2022-06-21T08:49:10.381" v="609" actId="2711"/>
          <ac:spMkLst>
            <pc:docMk/>
            <pc:sldMk cId="456654314" sldId="2134804713"/>
            <ac:spMk id="9" creationId="{97552165-1964-AA74-04E3-985D3BE4E4C7}"/>
          </ac:spMkLst>
        </pc:spChg>
        <pc:spChg chg="mod">
          <ac:chgData name="Josephina Bartela" userId="1c5ef19d2594c6ba" providerId="LiveId" clId="{86C8F37A-04EE-4B49-B7A4-8F09086E1FA5}" dt="2022-06-21T08:47:50.354" v="596" actId="2711"/>
          <ac:spMkLst>
            <pc:docMk/>
            <pc:sldMk cId="456654314" sldId="2134804713"/>
            <ac:spMk id="12" creationId="{7348A8EF-FC7D-8B7F-1E94-37BE49A23A02}"/>
          </ac:spMkLst>
        </pc:spChg>
        <pc:spChg chg="mod">
          <ac:chgData name="Josephina Bartela" userId="1c5ef19d2594c6ba" providerId="LiveId" clId="{86C8F37A-04EE-4B49-B7A4-8F09086E1FA5}" dt="2022-07-05T11:55:07.603" v="1796" actId="1076"/>
          <ac:spMkLst>
            <pc:docMk/>
            <pc:sldMk cId="456654314" sldId="2134804713"/>
            <ac:spMk id="163" creationId="{879C79AC-F19F-021D-6246-4229878DCDD7}"/>
          </ac:spMkLst>
        </pc:spChg>
        <pc:spChg chg="mod">
          <ac:chgData name="Josephina Bartela" userId="1c5ef19d2594c6ba" providerId="LiveId" clId="{86C8F37A-04EE-4B49-B7A4-8F09086E1FA5}" dt="2022-06-21T08:48:11.724" v="601" actId="1076"/>
          <ac:spMkLst>
            <pc:docMk/>
            <pc:sldMk cId="456654314" sldId="2134804713"/>
            <ac:spMk id="172" creationId="{A0898373-6FCC-D941-B367-B44E087747C0}"/>
          </ac:spMkLst>
        </pc:spChg>
        <pc:spChg chg="mod">
          <ac:chgData name="Josephina Bartela" userId="1c5ef19d2594c6ba" providerId="LiveId" clId="{86C8F37A-04EE-4B49-B7A4-8F09086E1FA5}" dt="2022-06-23T10:30:29.239" v="924"/>
          <ac:spMkLst>
            <pc:docMk/>
            <pc:sldMk cId="456654314" sldId="2134804713"/>
            <ac:spMk id="178" creationId="{9975E124-8108-BC4F-AF98-D6C01169700A}"/>
          </ac:spMkLst>
        </pc:spChg>
        <pc:spChg chg="mod">
          <ac:chgData name="Josephina Bartela" userId="1c5ef19d2594c6ba" providerId="LiveId" clId="{86C8F37A-04EE-4B49-B7A4-8F09086E1FA5}" dt="2022-06-23T10:30:29.239" v="924"/>
          <ac:spMkLst>
            <pc:docMk/>
            <pc:sldMk cId="456654314" sldId="2134804713"/>
            <ac:spMk id="228" creationId="{483D831C-3187-D34D-9757-1F3805D5CCF6}"/>
          </ac:spMkLst>
        </pc:spChg>
        <pc:spChg chg="mod">
          <ac:chgData name="Josephina Bartela" userId="1c5ef19d2594c6ba" providerId="LiveId" clId="{86C8F37A-04EE-4B49-B7A4-8F09086E1FA5}" dt="2022-06-23T10:30:29.239" v="924"/>
          <ac:spMkLst>
            <pc:docMk/>
            <pc:sldMk cId="456654314" sldId="2134804713"/>
            <ac:spMk id="229" creationId="{FB7ED61C-192C-4D45-B4C6-7E340EAE7CF3}"/>
          </ac:spMkLst>
        </pc:spChg>
        <pc:spChg chg="mod">
          <ac:chgData name="Josephina Bartela" userId="1c5ef19d2594c6ba" providerId="LiveId" clId="{86C8F37A-04EE-4B49-B7A4-8F09086E1FA5}" dt="2022-06-23T10:30:29.239" v="924"/>
          <ac:spMkLst>
            <pc:docMk/>
            <pc:sldMk cId="456654314" sldId="2134804713"/>
            <ac:spMk id="231" creationId="{00B602CA-E674-BE4D-B557-76CF356DA3B6}"/>
          </ac:spMkLst>
        </pc:spChg>
        <pc:spChg chg="mod">
          <ac:chgData name="Josephina Bartela" userId="1c5ef19d2594c6ba" providerId="LiveId" clId="{86C8F37A-04EE-4B49-B7A4-8F09086E1FA5}" dt="2022-06-21T08:48:43.613" v="607" actId="1076"/>
          <ac:spMkLst>
            <pc:docMk/>
            <pc:sldMk cId="456654314" sldId="2134804713"/>
            <ac:spMk id="259" creationId="{52F79A8E-7976-4042-98F9-013E54F43A12}"/>
          </ac:spMkLst>
        </pc:spChg>
        <pc:spChg chg="del">
          <ac:chgData name="Josephina Bartela" userId="1c5ef19d2594c6ba" providerId="LiveId" clId="{86C8F37A-04EE-4B49-B7A4-8F09086E1FA5}" dt="2022-06-21T08:48:58.926" v="608" actId="478"/>
          <ac:spMkLst>
            <pc:docMk/>
            <pc:sldMk cId="456654314" sldId="2134804713"/>
            <ac:spMk id="278" creationId="{082ED3FA-CF87-2A4F-B5A1-79B03F812352}"/>
          </ac:spMkLst>
        </pc:spChg>
        <pc:spChg chg="del">
          <ac:chgData name="Josephina Bartela" userId="1c5ef19d2594c6ba" providerId="LiveId" clId="{86C8F37A-04EE-4B49-B7A4-8F09086E1FA5}" dt="2022-06-21T08:48:58.926" v="608" actId="478"/>
          <ac:spMkLst>
            <pc:docMk/>
            <pc:sldMk cId="456654314" sldId="2134804713"/>
            <ac:spMk id="282" creationId="{9075BDAE-8DBA-8746-9AD8-C83C42366572}"/>
          </ac:spMkLst>
        </pc:spChg>
        <pc:spChg chg="mod">
          <ac:chgData name="Josephina Bartela" userId="1c5ef19d2594c6ba" providerId="LiveId" clId="{86C8F37A-04EE-4B49-B7A4-8F09086E1FA5}" dt="2022-07-05T11:55:29.496" v="1800" actId="1076"/>
          <ac:spMkLst>
            <pc:docMk/>
            <pc:sldMk cId="456654314" sldId="2134804713"/>
            <ac:spMk id="284" creationId="{2A60E075-2C70-8546-9EA8-8722CF454AF0}"/>
          </ac:spMkLst>
        </pc:spChg>
        <pc:spChg chg="mod">
          <ac:chgData name="Josephina Bartela" userId="1c5ef19d2594c6ba" providerId="LiveId" clId="{86C8F37A-04EE-4B49-B7A4-8F09086E1FA5}" dt="2022-07-05T11:54:09.129" v="1787" actId="1076"/>
          <ac:spMkLst>
            <pc:docMk/>
            <pc:sldMk cId="456654314" sldId="2134804713"/>
            <ac:spMk id="285" creationId="{05EB3A63-AFA5-CB4F-A5FB-45317EFE3369}"/>
          </ac:spMkLst>
        </pc:spChg>
        <pc:spChg chg="mod">
          <ac:chgData name="Josephina Bartela" userId="1c5ef19d2594c6ba" providerId="LiveId" clId="{86C8F37A-04EE-4B49-B7A4-8F09086E1FA5}" dt="2022-07-05T11:55:41.010" v="1801" actId="1076"/>
          <ac:spMkLst>
            <pc:docMk/>
            <pc:sldMk cId="456654314" sldId="2134804713"/>
            <ac:spMk id="286" creationId="{113407EB-7697-454B-88A1-4DFCEA0A44A6}"/>
          </ac:spMkLst>
        </pc:spChg>
        <pc:grpChg chg="add del">
          <ac:chgData name="Josephina Bartela" userId="1c5ef19d2594c6ba" providerId="LiveId" clId="{86C8F37A-04EE-4B49-B7A4-8F09086E1FA5}" dt="2022-07-05T11:53:08.869" v="1739" actId="478"/>
          <ac:grpSpMkLst>
            <pc:docMk/>
            <pc:sldMk cId="456654314" sldId="2134804713"/>
            <ac:grpSpMk id="2" creationId="{27C9EB34-6C18-414D-99D5-29CD8365D614}"/>
          </ac:grpSpMkLst>
        </pc:grpChg>
        <pc:grpChg chg="add del">
          <ac:chgData name="Josephina Bartela" userId="1c5ef19d2594c6ba" providerId="LiveId" clId="{86C8F37A-04EE-4B49-B7A4-8F09086E1FA5}" dt="2022-07-05T11:53:08.869" v="1739" actId="478"/>
          <ac:grpSpMkLst>
            <pc:docMk/>
            <pc:sldMk cId="456654314" sldId="2134804713"/>
            <ac:grpSpMk id="3" creationId="{CA5D756D-8047-3D4F-B5EB-0871C279C737}"/>
          </ac:grpSpMkLst>
        </pc:grpChg>
        <pc:grpChg chg="add del">
          <ac:chgData name="Josephina Bartela" userId="1c5ef19d2594c6ba" providerId="LiveId" clId="{86C8F37A-04EE-4B49-B7A4-8F09086E1FA5}" dt="2022-07-05T11:53:08.869" v="1739" actId="478"/>
          <ac:grpSpMkLst>
            <pc:docMk/>
            <pc:sldMk cId="456654314" sldId="2134804713"/>
            <ac:grpSpMk id="4" creationId="{B940C85F-D596-D84E-B0A6-9452C42E345D}"/>
          </ac:grpSpMkLst>
        </pc:grpChg>
        <pc:grpChg chg="add del">
          <ac:chgData name="Josephina Bartela" userId="1c5ef19d2594c6ba" providerId="LiveId" clId="{86C8F37A-04EE-4B49-B7A4-8F09086E1FA5}" dt="2022-07-05T11:53:08.869" v="1739" actId="478"/>
          <ac:grpSpMkLst>
            <pc:docMk/>
            <pc:sldMk cId="456654314" sldId="2134804713"/>
            <ac:grpSpMk id="7" creationId="{B201BAEC-DBD7-AF44-AF46-8C7CB569540C}"/>
          </ac:grpSpMkLst>
        </pc:grpChg>
        <pc:grpChg chg="mod">
          <ac:chgData name="Josephina Bartela" userId="1c5ef19d2594c6ba" providerId="LiveId" clId="{86C8F37A-04EE-4B49-B7A4-8F09086E1FA5}" dt="2022-07-05T11:53:41.503" v="1782" actId="1076"/>
          <ac:grpSpMkLst>
            <pc:docMk/>
            <pc:sldMk cId="456654314" sldId="2134804713"/>
            <ac:grpSpMk id="35" creationId="{03448F9A-4C39-B14A-BDBA-74BA49E37D3A}"/>
          </ac:grpSpMkLst>
        </pc:grpChg>
        <pc:grpChg chg="mod">
          <ac:chgData name="Josephina Bartela" userId="1c5ef19d2594c6ba" providerId="LiveId" clId="{86C8F37A-04EE-4B49-B7A4-8F09086E1FA5}" dt="2022-07-05T11:53:33.765" v="1780" actId="1036"/>
          <ac:grpSpMkLst>
            <pc:docMk/>
            <pc:sldMk cId="456654314" sldId="2134804713"/>
            <ac:grpSpMk id="36" creationId="{8131E15D-62F6-A34C-96F3-1B11003DABA2}"/>
          </ac:grpSpMkLst>
        </pc:grpChg>
        <pc:grpChg chg="mod">
          <ac:chgData name="Josephina Bartela" userId="1c5ef19d2594c6ba" providerId="LiveId" clId="{86C8F37A-04EE-4B49-B7A4-8F09086E1FA5}" dt="2022-07-05T11:58:04.438" v="1829" actId="1036"/>
          <ac:grpSpMkLst>
            <pc:docMk/>
            <pc:sldMk cId="456654314" sldId="2134804713"/>
            <ac:grpSpMk id="37" creationId="{6A3A5BD1-3574-964D-B147-7BBF1C050DAB}"/>
          </ac:grpSpMkLst>
        </pc:grpChg>
        <pc:grpChg chg="mod">
          <ac:chgData name="Josephina Bartela" userId="1c5ef19d2594c6ba" providerId="LiveId" clId="{86C8F37A-04EE-4B49-B7A4-8F09086E1FA5}" dt="2022-07-05T11:57:25.967" v="1810" actId="1076"/>
          <ac:grpSpMkLst>
            <pc:docMk/>
            <pc:sldMk cId="456654314" sldId="2134804713"/>
            <ac:grpSpMk id="70" creationId="{112D3E3B-0F2A-F14E-ACEC-59E6E2E4F880}"/>
          </ac:grpSpMkLst>
        </pc:grpChg>
        <pc:grpChg chg="add mod">
          <ac:chgData name="Josephina Bartela" userId="1c5ef19d2594c6ba" providerId="LiveId" clId="{86C8F37A-04EE-4B49-B7A4-8F09086E1FA5}" dt="2022-06-23T10:30:35.394" v="925" actId="1076"/>
          <ac:grpSpMkLst>
            <pc:docMk/>
            <pc:sldMk cId="456654314" sldId="2134804713"/>
            <ac:grpSpMk id="169" creationId="{AC5F7CBF-97EC-DD4D-B679-CAF776D80C70}"/>
          </ac:grpSpMkLst>
        </pc:grpChg>
        <pc:grpChg chg="mod">
          <ac:chgData name="Josephina Bartela" userId="1c5ef19d2594c6ba" providerId="LiveId" clId="{86C8F37A-04EE-4B49-B7A4-8F09086E1FA5}" dt="2022-07-05T11:53:53.947" v="1785" actId="1076"/>
          <ac:grpSpMkLst>
            <pc:docMk/>
            <pc:sldMk cId="456654314" sldId="2134804713"/>
            <ac:grpSpMk id="170" creationId="{CF0BED27-1780-4D47-ACCB-D5818976347D}"/>
          </ac:grpSpMkLst>
        </pc:grpChg>
        <pc:grpChg chg="mod">
          <ac:chgData name="Josephina Bartela" userId="1c5ef19d2594c6ba" providerId="LiveId" clId="{86C8F37A-04EE-4B49-B7A4-8F09086E1FA5}" dt="2022-07-05T11:53:33.765" v="1780" actId="1036"/>
          <ac:grpSpMkLst>
            <pc:docMk/>
            <pc:sldMk cId="456654314" sldId="2134804713"/>
            <ac:grpSpMk id="218" creationId="{9F0DF937-9FFE-5940-92DF-5FAE6A428CB3}"/>
          </ac:grpSpMkLst>
        </pc:grpChg>
        <pc:grpChg chg="mod">
          <ac:chgData name="Josephina Bartela" userId="1c5ef19d2594c6ba" providerId="LiveId" clId="{86C8F37A-04EE-4B49-B7A4-8F09086E1FA5}" dt="2022-06-23T10:30:29.239" v="924"/>
          <ac:grpSpMkLst>
            <pc:docMk/>
            <pc:sldMk cId="456654314" sldId="2134804713"/>
            <ac:grpSpMk id="226" creationId="{CA79FA2D-6A69-B84A-8226-23F5629199A5}"/>
          </ac:grpSpMkLst>
        </pc:grpChg>
        <pc:grpChg chg="del">
          <ac:chgData name="Josephina Bartela" userId="1c5ef19d2594c6ba" providerId="LiveId" clId="{86C8F37A-04EE-4B49-B7A4-8F09086E1FA5}" dt="2022-06-21T08:48:58.926" v="608" actId="478"/>
          <ac:grpSpMkLst>
            <pc:docMk/>
            <pc:sldMk cId="456654314" sldId="2134804713"/>
            <ac:grpSpMk id="273" creationId="{F1AD7938-180D-E840-8AE4-6EB036E35AF2}"/>
          </ac:grpSpMkLst>
        </pc:grpChg>
        <pc:grpChg chg="del">
          <ac:chgData name="Josephina Bartela" userId="1c5ef19d2594c6ba" providerId="LiveId" clId="{86C8F37A-04EE-4B49-B7A4-8F09086E1FA5}" dt="2022-06-21T08:48:58.926" v="608" actId="478"/>
          <ac:grpSpMkLst>
            <pc:docMk/>
            <pc:sldMk cId="456654314" sldId="2134804713"/>
            <ac:grpSpMk id="279" creationId="{5A7FC72D-7AA4-0D4C-8050-0227D1DA9677}"/>
          </ac:grpSpMkLst>
        </pc:grpChg>
        <pc:cxnChg chg="mod">
          <ac:chgData name="Josephina Bartela" userId="1c5ef19d2594c6ba" providerId="LiveId" clId="{86C8F37A-04EE-4B49-B7A4-8F09086E1FA5}" dt="2022-07-05T11:53:53.947" v="1785" actId="1076"/>
          <ac:cxnSpMkLst>
            <pc:docMk/>
            <pc:sldMk cId="456654314" sldId="2134804713"/>
            <ac:cxnSpMk id="96" creationId="{47783035-900F-D42B-38E0-3964C9561DDB}"/>
          </ac:cxnSpMkLst>
        </pc:cxnChg>
        <pc:cxnChg chg="mod">
          <ac:chgData name="Josephina Bartela" userId="1c5ef19d2594c6ba" providerId="LiveId" clId="{86C8F37A-04EE-4B49-B7A4-8F09086E1FA5}" dt="2022-07-05T11:58:17.905" v="1830" actId="14100"/>
          <ac:cxnSpMkLst>
            <pc:docMk/>
            <pc:sldMk cId="456654314" sldId="2134804713"/>
            <ac:cxnSpMk id="99" creationId="{49E5C539-DDF4-B9C4-780A-D97DB6150A1D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11" creationId="{60EDBDA0-CD56-2AC0-B581-F6098EEA9686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12" creationId="{E6A7AC91-863A-2E5B-A949-6DCA19D617AD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13" creationId="{9DF79950-D865-C52F-EBA0-E85F1037075A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25" creationId="{C3508FAF-033B-938C-7296-D73A86870BB6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26" creationId="{DB07646A-7C80-5E6B-B1CC-3F3A2F0D0A19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27" creationId="{D25ABF14-D220-DE30-91F9-C06E5C95F5AE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39" creationId="{3FDCE276-B9DF-DDB4-615F-5C5A8FFB778A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40" creationId="{3CF5F698-3F97-32CE-2C1E-38B9BFC1F48F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41" creationId="{43EA342F-FFB6-4A97-1D33-1D610135FD25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53" creationId="{069C48E5-0EDB-24F5-7976-C3EA8D076ACA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54" creationId="{35E414FE-B9AC-85AC-36E8-5B695E54669C}"/>
          </ac:cxnSpMkLst>
        </pc:cxnChg>
        <pc:cxnChg chg="mod">
          <ac:chgData name="Josephina Bartela" userId="1c5ef19d2594c6ba" providerId="LiveId" clId="{86C8F37A-04EE-4B49-B7A4-8F09086E1FA5}" dt="2022-07-05T11:53:08.869" v="1739" actId="478"/>
          <ac:cxnSpMkLst>
            <pc:docMk/>
            <pc:sldMk cId="456654314" sldId="2134804713"/>
            <ac:cxnSpMk id="155" creationId="{3626A00E-191B-F314-1C79-563F9C140F15}"/>
          </ac:cxnSpMkLst>
        </pc:cxnChg>
        <pc:cxnChg chg="del mod">
          <ac:chgData name="Josephina Bartela" userId="1c5ef19d2594c6ba" providerId="LiveId" clId="{86C8F37A-04EE-4B49-B7A4-8F09086E1FA5}" dt="2022-07-05T11:54:35.980" v="1790" actId="478"/>
          <ac:cxnSpMkLst>
            <pc:docMk/>
            <pc:sldMk cId="456654314" sldId="2134804713"/>
            <ac:cxnSpMk id="223" creationId="{C0B78929-6592-2E41-92F3-4BA077F617D2}"/>
          </ac:cxnSpMkLst>
        </pc:cxnChg>
        <pc:cxnChg chg="mod">
          <ac:chgData name="Josephina Bartela" userId="1c5ef19d2594c6ba" providerId="LiveId" clId="{86C8F37A-04EE-4B49-B7A4-8F09086E1FA5}" dt="2022-07-05T11:54:04.889" v="1786" actId="14100"/>
          <ac:cxnSpMkLst>
            <pc:docMk/>
            <pc:sldMk cId="456654314" sldId="2134804713"/>
            <ac:cxnSpMk id="224" creationId="{A07BAB82-7FEE-ED4C-A901-F9663146E723}"/>
          </ac:cxnSpMkLst>
        </pc:cxnChg>
        <pc:cxnChg chg="mod">
          <ac:chgData name="Josephina Bartela" userId="1c5ef19d2594c6ba" providerId="LiveId" clId="{86C8F37A-04EE-4B49-B7A4-8F09086E1FA5}" dt="2022-07-05T11:55:24.793" v="1799" actId="1076"/>
          <ac:cxnSpMkLst>
            <pc:docMk/>
            <pc:sldMk cId="456654314" sldId="2134804713"/>
            <ac:cxnSpMk id="225" creationId="{F432C2D4-E608-9249-A49D-DDB919D41522}"/>
          </ac:cxnSpMkLst>
        </pc:cxnChg>
        <pc:cxnChg chg="mod">
          <ac:chgData name="Josephina Bartela" userId="1c5ef19d2594c6ba" providerId="LiveId" clId="{86C8F37A-04EE-4B49-B7A4-8F09086E1FA5}" dt="2022-06-23T10:30:29.239" v="924"/>
          <ac:cxnSpMkLst>
            <pc:docMk/>
            <pc:sldMk cId="456654314" sldId="2134804713"/>
            <ac:cxnSpMk id="227" creationId="{A785FDD6-186F-A04F-B210-E066EECBF7F2}"/>
          </ac:cxnSpMkLst>
        </pc:cxnChg>
        <pc:cxnChg chg="mod">
          <ac:chgData name="Josephina Bartela" userId="1c5ef19d2594c6ba" providerId="LiveId" clId="{86C8F37A-04EE-4B49-B7A4-8F09086E1FA5}" dt="2022-06-23T10:30:29.239" v="924"/>
          <ac:cxnSpMkLst>
            <pc:docMk/>
            <pc:sldMk cId="456654314" sldId="2134804713"/>
            <ac:cxnSpMk id="230" creationId="{57D3732D-8F37-B64F-826F-3A5419DB0292}"/>
          </ac:cxnSpMkLst>
        </pc:cxnChg>
        <pc:cxnChg chg="add mod">
          <ac:chgData name="Josephina Bartela" userId="1c5ef19d2594c6ba" providerId="LiveId" clId="{86C8F37A-04EE-4B49-B7A4-8F09086E1FA5}" dt="2022-07-05T11:58:26.356" v="1831" actId="14100"/>
          <ac:cxnSpMkLst>
            <pc:docMk/>
            <pc:sldMk cId="456654314" sldId="2134804713"/>
            <ac:cxnSpMk id="232" creationId="{16253103-5B35-D16A-77E8-A98ED025A16D}"/>
          </ac:cxnSpMkLst>
        </pc:cxnChg>
        <pc:cxnChg chg="mod">
          <ac:chgData name="Josephina Bartela" userId="1c5ef19d2594c6ba" providerId="LiveId" clId="{86C8F37A-04EE-4B49-B7A4-8F09086E1FA5}" dt="2022-07-05T11:57:25.967" v="1810" actId="1076"/>
          <ac:cxnSpMkLst>
            <pc:docMk/>
            <pc:sldMk cId="456654314" sldId="2134804713"/>
            <ac:cxnSpMk id="270" creationId="{251ED338-6808-3A42-BCD2-8A4B2E10871E}"/>
          </ac:cxnSpMkLst>
        </pc:cxnChg>
        <pc:cxnChg chg="mod">
          <ac:chgData name="Josephina Bartela" userId="1c5ef19d2594c6ba" providerId="LiveId" clId="{86C8F37A-04EE-4B49-B7A4-8F09086E1FA5}" dt="2022-07-05T11:54:15.673" v="1788" actId="14100"/>
          <ac:cxnSpMkLst>
            <pc:docMk/>
            <pc:sldMk cId="456654314" sldId="2134804713"/>
            <ac:cxnSpMk id="272" creationId="{FB89CDC5-3FB7-7641-8533-80B9824032D6}"/>
          </ac:cxnSpMkLst>
        </pc:cxnChg>
        <pc:cxnChg chg="mod">
          <ac:chgData name="Josephina Bartela" userId="1c5ef19d2594c6ba" providerId="LiveId" clId="{86C8F37A-04EE-4B49-B7A4-8F09086E1FA5}" dt="2022-07-05T11:53:33.765" v="1780" actId="1036"/>
          <ac:cxnSpMkLst>
            <pc:docMk/>
            <pc:sldMk cId="456654314" sldId="2134804713"/>
            <ac:cxnSpMk id="283" creationId="{B244BBEE-A907-6D4D-A46D-79854E036539}"/>
          </ac:cxnSpMkLst>
        </pc:cxnChg>
      </pc:sldChg>
      <pc:sldChg chg="addSp delSp modSp add mod">
        <pc:chgData name="Josephina Bartela" userId="1c5ef19d2594c6ba" providerId="LiveId" clId="{86C8F37A-04EE-4B49-B7A4-8F09086E1FA5}" dt="2022-06-28T09:14:10.043" v="1688" actId="14100"/>
        <pc:sldMkLst>
          <pc:docMk/>
          <pc:sldMk cId="3476387973" sldId="2134804714"/>
        </pc:sldMkLst>
        <pc:spChg chg="del">
          <ac:chgData name="Josephina Bartela" userId="1c5ef19d2594c6ba" providerId="LiveId" clId="{86C8F37A-04EE-4B49-B7A4-8F09086E1FA5}" dt="2022-06-14T12:20:29.500" v="131" actId="478"/>
          <ac:spMkLst>
            <pc:docMk/>
            <pc:sldMk cId="3476387973" sldId="2134804714"/>
            <ac:spMk id="5" creationId="{971D19B1-CBBD-F73C-7C6D-42ACA92BADD6}"/>
          </ac:spMkLst>
        </pc:spChg>
        <pc:spChg chg="del">
          <ac:chgData name="Josephina Bartela" userId="1c5ef19d2594c6ba" providerId="LiveId" clId="{86C8F37A-04EE-4B49-B7A4-8F09086E1FA5}" dt="2022-06-14T12:20:29.500" v="131" actId="478"/>
          <ac:spMkLst>
            <pc:docMk/>
            <pc:sldMk cId="3476387973" sldId="2134804714"/>
            <ac:spMk id="6" creationId="{74C6A95B-7BA4-6FAC-E937-F0AE794A8B17}"/>
          </ac:spMkLst>
        </pc:spChg>
        <pc:spChg chg="del">
          <ac:chgData name="Josephina Bartela" userId="1c5ef19d2594c6ba" providerId="LiveId" clId="{86C8F37A-04EE-4B49-B7A4-8F09086E1FA5}" dt="2022-06-14T12:20:29.500" v="131" actId="478"/>
          <ac:spMkLst>
            <pc:docMk/>
            <pc:sldMk cId="3476387973" sldId="2134804714"/>
            <ac:spMk id="9" creationId="{97552165-1964-AA74-04E3-985D3BE4E4C7}"/>
          </ac:spMkLst>
        </pc:spChg>
        <pc:spChg chg="del">
          <ac:chgData name="Josephina Bartela" userId="1c5ef19d2594c6ba" providerId="LiveId" clId="{86C8F37A-04EE-4B49-B7A4-8F09086E1FA5}" dt="2022-06-14T12:20:29.500" v="131" actId="478"/>
          <ac:spMkLst>
            <pc:docMk/>
            <pc:sldMk cId="3476387973" sldId="2134804714"/>
            <ac:spMk id="12" creationId="{7348A8EF-FC7D-8B7F-1E94-37BE49A23A02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07" creationId="{F9B44E94-385F-1A25-3F29-9A92FC4A4F3B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08" creationId="{ADF24B5C-6734-DEAB-5EAF-0E2AC79F7A59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09" creationId="{FF9C5690-03BE-F934-E26F-5BBF3C0DE533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10" creationId="{D49647F9-0E03-9528-345E-7867EF14381B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14" creationId="{DC70715A-C0A8-AABE-8502-2428AC8AA00D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15" creationId="{ED715256-09A9-F7B8-2907-F9C4743F1732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16" creationId="{08F5618C-D7ED-59ED-43C4-70F852063ADF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17" creationId="{2F2D928A-27FC-7508-0B4A-14DEB46E09BB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18" creationId="{BCEE13CA-E12E-B1EB-BFFB-48C6CED4F473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19" creationId="{FF5D2E39-212C-1F97-6639-2C8E0A1B2E4C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20" creationId="{F0D208C8-8398-D4DB-BF8A-F581F3D36DA8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21" creationId="{782D08DF-7659-3ABF-6E69-B801BC192665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22" creationId="{3B11DB82-E8C8-35D5-543F-57FB9F1AFDC3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23" creationId="{FE231F5B-C0F1-2AD5-6254-031A24F42F4D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24" creationId="{695A3278-3F59-EF15-D846-A7BFFEB6E5F6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28" creationId="{938207E5-8C3A-4FB8-FAB8-103A78F30A12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29" creationId="{1EA313C2-6081-22E4-1244-600DAD026505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30" creationId="{85B1AA50-640A-5177-64FC-7E1FA8D96327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31" creationId="{5E33545D-2EF1-884B-0CF8-888139099BBC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32" creationId="{DCF6C6C6-5318-52BF-BA3D-5077E53BA4B7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33" creationId="{672D42A7-2E6B-082E-8F63-BE590B09B4AB}"/>
          </ac:spMkLst>
        </pc:spChg>
        <pc:spChg chg="mod">
          <ac:chgData name="Josephina Bartela" userId="1c5ef19d2594c6ba" providerId="LiveId" clId="{86C8F37A-04EE-4B49-B7A4-8F09086E1FA5}" dt="2022-06-14T12:22:43.954" v="160" actId="255"/>
          <ac:spMkLst>
            <pc:docMk/>
            <pc:sldMk cId="3476387973" sldId="2134804714"/>
            <ac:spMk id="134" creationId="{19B45313-3572-4AC6-635C-2CD9DF4B0FB3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35" creationId="{8144C017-778A-0E81-AC38-86E45E607A16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36" creationId="{08FB8B8C-7DDE-DB72-DABC-AF5E140B4406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37" creationId="{E7184688-8987-269A-2D00-EDC918FBC25C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38" creationId="{6AC4F4A9-7561-0EE4-CE3E-ED01BD0AC9B1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42" creationId="{A2DA0D7A-2EE9-4E9F-B78B-F50F173DDDCA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43" creationId="{33C89324-A7EE-E49F-0312-04E319084AD2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44" creationId="{36BF1B98-2471-899B-E6C4-A36AC76A7C65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46" creationId="{1356C39D-09F6-4DA0-B5AF-B8A31521C6BD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47" creationId="{C00B63C8-794F-A2CA-65BE-D5C0A12FD0D1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48" creationId="{C12C5AD2-10F5-8007-CBB3-9EC008150998}"/>
          </ac:spMkLst>
        </pc:spChg>
        <pc:spChg chg="mod">
          <ac:chgData name="Josephina Bartela" userId="1c5ef19d2594c6ba" providerId="LiveId" clId="{86C8F37A-04EE-4B49-B7A4-8F09086E1FA5}" dt="2022-06-23T10:32:24.726" v="959"/>
          <ac:spMkLst>
            <pc:docMk/>
            <pc:sldMk cId="3476387973" sldId="2134804714"/>
            <ac:spMk id="149" creationId="{359B2DF3-BBF4-A342-8632-A96FEA6F6751}"/>
          </ac:spMkLst>
        </pc:spChg>
        <pc:spChg chg="mod">
          <ac:chgData name="Josephina Bartela" userId="1c5ef19d2594c6ba" providerId="LiveId" clId="{86C8F37A-04EE-4B49-B7A4-8F09086E1FA5}" dt="2022-06-23T10:32:24.726" v="959"/>
          <ac:spMkLst>
            <pc:docMk/>
            <pc:sldMk cId="3476387973" sldId="2134804714"/>
            <ac:spMk id="151" creationId="{216665FC-9096-7241-994B-63710B33A9B9}"/>
          </ac:spMkLst>
        </pc:spChg>
        <pc:spChg chg="mod">
          <ac:chgData name="Josephina Bartela" userId="1c5ef19d2594c6ba" providerId="LiveId" clId="{86C8F37A-04EE-4B49-B7A4-8F09086E1FA5}" dt="2022-06-23T10:32:24.726" v="959"/>
          <ac:spMkLst>
            <pc:docMk/>
            <pc:sldMk cId="3476387973" sldId="2134804714"/>
            <ac:spMk id="152" creationId="{F0505011-5F5A-264D-9A3B-09E1FB100EF7}"/>
          </ac:spMkLst>
        </pc:spChg>
        <pc:spChg chg="mod">
          <ac:chgData name="Josephina Bartela" userId="1c5ef19d2594c6ba" providerId="LiveId" clId="{86C8F37A-04EE-4B49-B7A4-8F09086E1FA5}" dt="2022-06-23T10:32:24.726" v="959"/>
          <ac:spMkLst>
            <pc:docMk/>
            <pc:sldMk cId="3476387973" sldId="2134804714"/>
            <ac:spMk id="153" creationId="{B537C72A-986D-1C49-A9D8-07CDD5BC953A}"/>
          </ac:spMkLst>
        </pc:spChg>
        <pc:spChg chg="mod">
          <ac:chgData name="Josephina Bartela" userId="1c5ef19d2594c6ba" providerId="LiveId" clId="{86C8F37A-04EE-4B49-B7A4-8F09086E1FA5}" dt="2022-06-23T10:32:24.726" v="959"/>
          <ac:spMkLst>
            <pc:docMk/>
            <pc:sldMk cId="3476387973" sldId="2134804714"/>
            <ac:spMk id="154" creationId="{8656EE0B-849E-1F42-87B6-C031CF40DADA}"/>
          </ac:spMkLst>
        </pc:spChg>
        <pc:spChg chg="del">
          <ac:chgData name="Josephina Bartela" userId="1c5ef19d2594c6ba" providerId="LiveId" clId="{86C8F37A-04EE-4B49-B7A4-8F09086E1FA5}" dt="2022-06-14T12:20:29.500" v="131" actId="478"/>
          <ac:spMkLst>
            <pc:docMk/>
            <pc:sldMk cId="3476387973" sldId="2134804714"/>
            <ac:spMk id="163" creationId="{879C79AC-F19F-021D-6246-4229878DCDD7}"/>
          </ac:spMkLst>
        </pc:spChg>
        <pc:spChg chg="mod">
          <ac:chgData name="Josephina Bartela" userId="1c5ef19d2594c6ba" providerId="LiveId" clId="{86C8F37A-04EE-4B49-B7A4-8F09086E1FA5}" dt="2022-06-14T12:23:04.488" v="165" actId="255"/>
          <ac:spMkLst>
            <pc:docMk/>
            <pc:sldMk cId="3476387973" sldId="2134804714"/>
            <ac:spMk id="164" creationId="{D158259D-24B5-D789-4589-DDE6B90FEF61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65" creationId="{D158259D-24B5-D789-4589-DDE6B90FEF61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168" creationId="{A883EBB8-7ACA-258A-9790-215034A4762B}"/>
          </ac:spMkLst>
        </pc:spChg>
        <pc:spChg chg="mod">
          <ac:chgData name="Josephina Bartela" userId="1c5ef19d2594c6ba" providerId="LiveId" clId="{86C8F37A-04EE-4B49-B7A4-8F09086E1FA5}" dt="2022-06-28T09:13:55.208" v="1686" actId="2711"/>
          <ac:spMkLst>
            <pc:docMk/>
            <pc:sldMk cId="3476387973" sldId="2134804714"/>
            <ac:spMk id="240" creationId="{D98269DB-2A15-E746-A718-DEDCDD93FE12}"/>
          </ac:spMkLst>
        </pc:spChg>
        <pc:spChg chg="del">
          <ac:chgData name="Josephina Bartela" userId="1c5ef19d2594c6ba" providerId="LiveId" clId="{86C8F37A-04EE-4B49-B7A4-8F09086E1FA5}" dt="2022-06-14T12:20:29.500" v="131" actId="478"/>
          <ac:spMkLst>
            <pc:docMk/>
            <pc:sldMk cId="3476387973" sldId="2134804714"/>
            <ac:spMk id="241" creationId="{D3A3D30B-6C4A-F446-85D2-C2B22B5A21A6}"/>
          </ac:spMkLst>
        </pc:spChg>
        <pc:spChg chg="del">
          <ac:chgData name="Josephina Bartela" userId="1c5ef19d2594c6ba" providerId="LiveId" clId="{86C8F37A-04EE-4B49-B7A4-8F09086E1FA5}" dt="2022-06-14T12:20:29.500" v="131" actId="478"/>
          <ac:spMkLst>
            <pc:docMk/>
            <pc:sldMk cId="3476387973" sldId="2134804714"/>
            <ac:spMk id="242" creationId="{D99DD441-B27C-9D4F-A311-2A162A573775}"/>
          </ac:spMkLst>
        </pc:spChg>
        <pc:spChg chg="del">
          <ac:chgData name="Josephina Bartela" userId="1c5ef19d2594c6ba" providerId="LiveId" clId="{86C8F37A-04EE-4B49-B7A4-8F09086E1FA5}" dt="2022-06-14T12:20:29.500" v="131" actId="478"/>
          <ac:spMkLst>
            <pc:docMk/>
            <pc:sldMk cId="3476387973" sldId="2134804714"/>
            <ac:spMk id="260" creationId="{15569B8E-4954-2041-B2C1-FF2459A444FE}"/>
          </ac:spMkLst>
        </pc:spChg>
        <pc:spChg chg="del">
          <ac:chgData name="Josephina Bartela" userId="1c5ef19d2594c6ba" providerId="LiveId" clId="{86C8F37A-04EE-4B49-B7A4-8F09086E1FA5}" dt="2022-06-14T12:20:29.500" v="131" actId="478"/>
          <ac:spMkLst>
            <pc:docMk/>
            <pc:sldMk cId="3476387973" sldId="2134804714"/>
            <ac:spMk id="319" creationId="{46AD3836-9756-174C-B11D-748D98BAC609}"/>
          </ac:spMkLst>
        </pc:spChg>
        <pc:grpChg chg="add mod">
          <ac:chgData name="Josephina Bartela" userId="1c5ef19d2594c6ba" providerId="LiveId" clId="{86C8F37A-04EE-4B49-B7A4-8F09086E1FA5}" dt="2022-06-28T09:14:10.043" v="1688" actId="14100"/>
          <ac:grpSpMkLst>
            <pc:docMk/>
            <pc:sldMk cId="3476387973" sldId="2134804714"/>
            <ac:grpSpMk id="2" creationId="{D01B4FA5-4159-D842-AB8A-C284CD48E05A}"/>
          </ac:grpSpMkLst>
        </pc:grpChg>
        <pc:grpChg chg="add del mod">
          <ac:chgData name="Josephina Bartela" userId="1c5ef19d2594c6ba" providerId="LiveId" clId="{86C8F37A-04EE-4B49-B7A4-8F09086E1FA5}" dt="2022-06-28T09:12:42.689" v="1684" actId="478"/>
          <ac:grpSpMkLst>
            <pc:docMk/>
            <pc:sldMk cId="3476387973" sldId="2134804714"/>
            <ac:grpSpMk id="3" creationId="{24ECC71D-394E-CF46-94BF-C0765AA36C69}"/>
          </ac:grpSpMkLst>
        </pc:grpChg>
        <pc:grpChg chg="add mod">
          <ac:chgData name="Josephina Bartela" userId="1c5ef19d2594c6ba" providerId="LiveId" clId="{86C8F37A-04EE-4B49-B7A4-8F09086E1FA5}" dt="2022-06-28T09:14:10.043" v="1688" actId="14100"/>
          <ac:grpSpMkLst>
            <pc:docMk/>
            <pc:sldMk cId="3476387973" sldId="2134804714"/>
            <ac:grpSpMk id="4" creationId="{5BB2220A-8A12-CC42-A09F-C193165B7936}"/>
          </ac:grpSpMkLst>
        </pc:grpChg>
        <pc:grpChg chg="del">
          <ac:chgData name="Josephina Bartela" userId="1c5ef19d2594c6ba" providerId="LiveId" clId="{86C8F37A-04EE-4B49-B7A4-8F09086E1FA5}" dt="2022-06-14T12:20:29.500" v="131" actId="478"/>
          <ac:grpSpMkLst>
            <pc:docMk/>
            <pc:sldMk cId="3476387973" sldId="2134804714"/>
            <ac:grpSpMk id="54" creationId="{8D3B77DF-9715-A545-AB73-70A45B434C32}"/>
          </ac:grpSpMkLst>
        </pc:grpChg>
        <pc:grpChg chg="add mod">
          <ac:chgData name="Josephina Bartela" userId="1c5ef19d2594c6ba" providerId="LiveId" clId="{86C8F37A-04EE-4B49-B7A4-8F09086E1FA5}" dt="2022-06-23T10:32:28.560" v="960" actId="1076"/>
          <ac:grpSpMkLst>
            <pc:docMk/>
            <pc:sldMk cId="3476387973" sldId="2134804714"/>
            <ac:grpSpMk id="145" creationId="{E65537CC-49C0-704F-B088-3FED0DDB3E2B}"/>
          </ac:grpSpMkLst>
        </pc:grpChg>
        <pc:grpChg chg="mod">
          <ac:chgData name="Josephina Bartela" userId="1c5ef19d2594c6ba" providerId="LiveId" clId="{86C8F37A-04EE-4B49-B7A4-8F09086E1FA5}" dt="2022-06-23T10:32:24.726" v="959"/>
          <ac:grpSpMkLst>
            <pc:docMk/>
            <pc:sldMk cId="3476387973" sldId="2134804714"/>
            <ac:grpSpMk id="150" creationId="{90354FAD-C3F4-2943-9E58-2EF4A9DE4116}"/>
          </ac:grpSpMkLst>
        </pc:grpChg>
        <pc:grpChg chg="del">
          <ac:chgData name="Josephina Bartela" userId="1c5ef19d2594c6ba" providerId="LiveId" clId="{86C8F37A-04EE-4B49-B7A4-8F09086E1FA5}" dt="2022-06-14T12:20:29.500" v="131" actId="478"/>
          <ac:grpSpMkLst>
            <pc:docMk/>
            <pc:sldMk cId="3476387973" sldId="2134804714"/>
            <ac:grpSpMk id="166" creationId="{8E233797-07AA-7A49-BD22-F262F711AF7A}"/>
          </ac:grpSpMkLst>
        </pc:grpChg>
        <pc:grpChg chg="del">
          <ac:chgData name="Josephina Bartela" userId="1c5ef19d2594c6ba" providerId="LiveId" clId="{86C8F37A-04EE-4B49-B7A4-8F09086E1FA5}" dt="2022-06-14T12:20:29.500" v="131" actId="478"/>
          <ac:grpSpMkLst>
            <pc:docMk/>
            <pc:sldMk cId="3476387973" sldId="2134804714"/>
            <ac:grpSpMk id="189" creationId="{68B2CAC2-FB84-2C4E-98F2-64059EB5339A}"/>
          </ac:grpSpMkLst>
        </pc:grpChg>
        <pc:grpChg chg="del">
          <ac:chgData name="Josephina Bartela" userId="1c5ef19d2594c6ba" providerId="LiveId" clId="{86C8F37A-04EE-4B49-B7A4-8F09086E1FA5}" dt="2022-06-14T12:20:29.500" v="131" actId="478"/>
          <ac:grpSpMkLst>
            <pc:docMk/>
            <pc:sldMk cId="3476387973" sldId="2134804714"/>
            <ac:grpSpMk id="199" creationId="{10D01524-D651-2D4C-8595-8B964A4CD566}"/>
          </ac:grpSpMkLst>
        </pc:grpChg>
        <pc:grpChg chg="del">
          <ac:chgData name="Josephina Bartela" userId="1c5ef19d2594c6ba" providerId="LiveId" clId="{86C8F37A-04EE-4B49-B7A4-8F09086E1FA5}" dt="2022-06-14T12:20:29.500" v="131" actId="478"/>
          <ac:grpSpMkLst>
            <pc:docMk/>
            <pc:sldMk cId="3476387973" sldId="2134804714"/>
            <ac:grpSpMk id="207" creationId="{A4F3F4F4-C3AE-FD47-B496-C32E68C1F3C9}"/>
          </ac:grpSpMkLst>
        </pc:grpChg>
        <pc:grpChg chg="del">
          <ac:chgData name="Josephina Bartela" userId="1c5ef19d2594c6ba" providerId="LiveId" clId="{86C8F37A-04EE-4B49-B7A4-8F09086E1FA5}" dt="2022-06-14T12:20:29.500" v="131" actId="478"/>
          <ac:grpSpMkLst>
            <pc:docMk/>
            <pc:sldMk cId="3476387973" sldId="2134804714"/>
            <ac:grpSpMk id="216" creationId="{950C12A3-FF64-F944-BDEB-04278185D61B}"/>
          </ac:grpSpMkLst>
        </pc:grpChg>
        <pc:grpChg chg="del">
          <ac:chgData name="Josephina Bartela" userId="1c5ef19d2594c6ba" providerId="LiveId" clId="{86C8F37A-04EE-4B49-B7A4-8F09086E1FA5}" dt="2022-06-14T12:20:29.500" v="131" actId="478"/>
          <ac:grpSpMkLst>
            <pc:docMk/>
            <pc:sldMk cId="3476387973" sldId="2134804714"/>
            <ac:grpSpMk id="314" creationId="{FB13434C-3F27-0F45-BD98-48346A30D98C}"/>
          </ac:grpSpMkLst>
        </pc:grpChg>
        <pc:cxnChg chg="del mod">
          <ac:chgData name="Josephina Bartela" userId="1c5ef19d2594c6ba" providerId="LiveId" clId="{86C8F37A-04EE-4B49-B7A4-8F09086E1FA5}" dt="2022-06-14T12:20:29.500" v="131" actId="478"/>
          <ac:cxnSpMkLst>
            <pc:docMk/>
            <pc:sldMk cId="3476387973" sldId="2134804714"/>
            <ac:cxnSpMk id="93" creationId="{C3902D2B-7027-2E94-C1E0-ED72DD372B29}"/>
          </ac:cxnSpMkLst>
        </pc:cxnChg>
        <pc:cxnChg chg="del mod">
          <ac:chgData name="Josephina Bartela" userId="1c5ef19d2594c6ba" providerId="LiveId" clId="{86C8F37A-04EE-4B49-B7A4-8F09086E1FA5}" dt="2022-06-14T12:20:29.500" v="131" actId="478"/>
          <ac:cxnSpMkLst>
            <pc:docMk/>
            <pc:sldMk cId="3476387973" sldId="2134804714"/>
            <ac:cxnSpMk id="96" creationId="{47783035-900F-D42B-38E0-3964C9561DDB}"/>
          </ac:cxnSpMkLst>
        </pc:cxnChg>
        <pc:cxnChg chg="del mod">
          <ac:chgData name="Josephina Bartela" userId="1c5ef19d2594c6ba" providerId="LiveId" clId="{86C8F37A-04EE-4B49-B7A4-8F09086E1FA5}" dt="2022-06-14T12:20:29.500" v="131" actId="478"/>
          <ac:cxnSpMkLst>
            <pc:docMk/>
            <pc:sldMk cId="3476387973" sldId="2134804714"/>
            <ac:cxnSpMk id="99" creationId="{49E5C539-DDF4-B9C4-780A-D97DB6150A1D}"/>
          </ac:cxnSpMkLst>
        </pc:cxnChg>
        <pc:cxnChg chg="mod">
          <ac:chgData name="Josephina Bartela" userId="1c5ef19d2594c6ba" providerId="LiveId" clId="{86C8F37A-04EE-4B49-B7A4-8F09086E1FA5}" dt="2022-06-14T12:20:41.810" v="132" actId="164"/>
          <ac:cxnSpMkLst>
            <pc:docMk/>
            <pc:sldMk cId="3476387973" sldId="2134804714"/>
            <ac:cxnSpMk id="111" creationId="{60EDBDA0-CD56-2AC0-B581-F6098EEA9686}"/>
          </ac:cxnSpMkLst>
        </pc:cxnChg>
        <pc:cxnChg chg="mod">
          <ac:chgData name="Josephina Bartela" userId="1c5ef19d2594c6ba" providerId="LiveId" clId="{86C8F37A-04EE-4B49-B7A4-8F09086E1FA5}" dt="2022-06-14T12:20:41.810" v="132" actId="164"/>
          <ac:cxnSpMkLst>
            <pc:docMk/>
            <pc:sldMk cId="3476387973" sldId="2134804714"/>
            <ac:cxnSpMk id="112" creationId="{E6A7AC91-863A-2E5B-A949-6DCA19D617AD}"/>
          </ac:cxnSpMkLst>
        </pc:cxnChg>
        <pc:cxnChg chg="mod">
          <ac:chgData name="Josephina Bartela" userId="1c5ef19d2594c6ba" providerId="LiveId" clId="{86C8F37A-04EE-4B49-B7A4-8F09086E1FA5}" dt="2022-06-14T12:20:41.810" v="132" actId="164"/>
          <ac:cxnSpMkLst>
            <pc:docMk/>
            <pc:sldMk cId="3476387973" sldId="2134804714"/>
            <ac:cxnSpMk id="113" creationId="{9DF79950-D865-C52F-EBA0-E85F1037075A}"/>
          </ac:cxnSpMkLst>
        </pc:cxnChg>
        <pc:cxnChg chg="mod">
          <ac:chgData name="Josephina Bartela" userId="1c5ef19d2594c6ba" providerId="LiveId" clId="{86C8F37A-04EE-4B49-B7A4-8F09086E1FA5}" dt="2022-06-28T09:12:42.689" v="1684" actId="478"/>
          <ac:cxnSpMkLst>
            <pc:docMk/>
            <pc:sldMk cId="3476387973" sldId="2134804714"/>
            <ac:cxnSpMk id="125" creationId="{C3508FAF-033B-938C-7296-D73A86870BB6}"/>
          </ac:cxnSpMkLst>
        </pc:cxnChg>
        <pc:cxnChg chg="mod">
          <ac:chgData name="Josephina Bartela" userId="1c5ef19d2594c6ba" providerId="LiveId" clId="{86C8F37A-04EE-4B49-B7A4-8F09086E1FA5}" dt="2022-06-28T09:12:42.689" v="1684" actId="478"/>
          <ac:cxnSpMkLst>
            <pc:docMk/>
            <pc:sldMk cId="3476387973" sldId="2134804714"/>
            <ac:cxnSpMk id="126" creationId="{DB07646A-7C80-5E6B-B1CC-3F3A2F0D0A19}"/>
          </ac:cxnSpMkLst>
        </pc:cxnChg>
        <pc:cxnChg chg="mod">
          <ac:chgData name="Josephina Bartela" userId="1c5ef19d2594c6ba" providerId="LiveId" clId="{86C8F37A-04EE-4B49-B7A4-8F09086E1FA5}" dt="2022-06-28T09:12:42.689" v="1684" actId="478"/>
          <ac:cxnSpMkLst>
            <pc:docMk/>
            <pc:sldMk cId="3476387973" sldId="2134804714"/>
            <ac:cxnSpMk id="127" creationId="{D25ABF14-D220-DE30-91F9-C06E5C95F5AE}"/>
          </ac:cxnSpMkLst>
        </pc:cxnChg>
        <pc:cxnChg chg="mod">
          <ac:chgData name="Josephina Bartela" userId="1c5ef19d2594c6ba" providerId="LiveId" clId="{86C8F37A-04EE-4B49-B7A4-8F09086E1FA5}" dt="2022-06-14T12:21:05.468" v="138" actId="164"/>
          <ac:cxnSpMkLst>
            <pc:docMk/>
            <pc:sldMk cId="3476387973" sldId="2134804714"/>
            <ac:cxnSpMk id="139" creationId="{3FDCE276-B9DF-DDB4-615F-5C5A8FFB778A}"/>
          </ac:cxnSpMkLst>
        </pc:cxnChg>
        <pc:cxnChg chg="mod">
          <ac:chgData name="Josephina Bartela" userId="1c5ef19d2594c6ba" providerId="LiveId" clId="{86C8F37A-04EE-4B49-B7A4-8F09086E1FA5}" dt="2022-06-14T12:21:05.468" v="138" actId="164"/>
          <ac:cxnSpMkLst>
            <pc:docMk/>
            <pc:sldMk cId="3476387973" sldId="2134804714"/>
            <ac:cxnSpMk id="140" creationId="{3CF5F698-3F97-32CE-2C1E-38B9BFC1F48F}"/>
          </ac:cxnSpMkLst>
        </pc:cxnChg>
        <pc:cxnChg chg="mod">
          <ac:chgData name="Josephina Bartela" userId="1c5ef19d2594c6ba" providerId="LiveId" clId="{86C8F37A-04EE-4B49-B7A4-8F09086E1FA5}" dt="2022-06-14T12:21:05.468" v="138" actId="164"/>
          <ac:cxnSpMkLst>
            <pc:docMk/>
            <pc:sldMk cId="3476387973" sldId="2134804714"/>
            <ac:cxnSpMk id="141" creationId="{43EA342F-FFB6-4A97-1D33-1D610135FD25}"/>
          </ac:cxnSpMkLst>
        </pc:cxnChg>
        <pc:cxnChg chg="del mod">
          <ac:chgData name="Josephina Bartela" userId="1c5ef19d2594c6ba" providerId="LiveId" clId="{86C8F37A-04EE-4B49-B7A4-8F09086E1FA5}" dt="2022-06-14T12:20:29.500" v="131" actId="478"/>
          <ac:cxnSpMkLst>
            <pc:docMk/>
            <pc:sldMk cId="3476387973" sldId="2134804714"/>
            <ac:cxnSpMk id="311" creationId="{0FE9759F-A927-C847-A45C-C087800747D5}"/>
          </ac:cxnSpMkLst>
        </pc:cxnChg>
        <pc:cxnChg chg="del mod">
          <ac:chgData name="Josephina Bartela" userId="1c5ef19d2594c6ba" providerId="LiveId" clId="{86C8F37A-04EE-4B49-B7A4-8F09086E1FA5}" dt="2022-06-14T12:20:29.500" v="131" actId="478"/>
          <ac:cxnSpMkLst>
            <pc:docMk/>
            <pc:sldMk cId="3476387973" sldId="2134804714"/>
            <ac:cxnSpMk id="312" creationId="{214BB3C4-EE51-F947-8EB3-F6120F57653C}"/>
          </ac:cxnSpMkLst>
        </pc:cxnChg>
        <pc:cxnChg chg="del mod">
          <ac:chgData name="Josephina Bartela" userId="1c5ef19d2594c6ba" providerId="LiveId" clId="{86C8F37A-04EE-4B49-B7A4-8F09086E1FA5}" dt="2022-06-14T12:20:29.500" v="131" actId="478"/>
          <ac:cxnSpMkLst>
            <pc:docMk/>
            <pc:sldMk cId="3476387973" sldId="2134804714"/>
            <ac:cxnSpMk id="321" creationId="{3FF4D017-6209-F448-A819-F090602444D4}"/>
          </ac:cxnSpMkLst>
        </pc:cxnChg>
        <pc:cxnChg chg="del mod">
          <ac:chgData name="Josephina Bartela" userId="1c5ef19d2594c6ba" providerId="LiveId" clId="{86C8F37A-04EE-4B49-B7A4-8F09086E1FA5}" dt="2022-06-14T12:20:29.500" v="131" actId="478"/>
          <ac:cxnSpMkLst>
            <pc:docMk/>
            <pc:sldMk cId="3476387973" sldId="2134804714"/>
            <ac:cxnSpMk id="322" creationId="{99AA8306-CE96-AC46-BA9D-68E5765ADC19}"/>
          </ac:cxnSpMkLst>
        </pc:cxnChg>
      </pc:sldChg>
      <pc:sldChg chg="addSp modSp new mod">
        <pc:chgData name="Josephina Bartela" userId="1c5ef19d2594c6ba" providerId="LiveId" clId="{86C8F37A-04EE-4B49-B7A4-8F09086E1FA5}" dt="2022-06-20T10:14:40.251" v="507" actId="14100"/>
        <pc:sldMkLst>
          <pc:docMk/>
          <pc:sldMk cId="1873432361" sldId="2134804715"/>
        </pc:sldMkLst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4" creationId="{D2FBF7EB-40E6-EC44-B607-1AF497AE73AC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5" creationId="{3EC021FA-1E67-8D40-9FC0-1BB290349E99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6" creationId="{B350819A-D559-BB44-B0FB-48F71B37BC0D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7" creationId="{2EDE32FE-AA31-5F46-BB6C-D9E3F75A9BF2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11" creationId="{96ED92DB-F8A2-9B4F-817F-DFA236C396EA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12" creationId="{01FFE99B-CD7D-E045-B926-65AE924FD734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13" creationId="{78D8835D-482F-A544-8AF8-8B61AF2A6BD1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14" creationId="{F0E22A84-F84B-144D-9820-69DF5F677C18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15" creationId="{2837E9BC-D866-2546-95B5-8F2C8DFEFC04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16" creationId="{E15BA2BB-0342-7948-B127-2ECFC5A7C4BA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17" creationId="{3766302B-CED3-5A49-9FAD-66FCD1EF5443}"/>
          </ac:spMkLst>
        </pc:spChg>
        <pc:spChg chg="mod">
          <ac:chgData name="Josephina Bartela" userId="1c5ef19d2594c6ba" providerId="LiveId" clId="{86C8F37A-04EE-4B49-B7A4-8F09086E1FA5}" dt="2022-06-20T10:13:21.358" v="502"/>
          <ac:spMkLst>
            <pc:docMk/>
            <pc:sldMk cId="1873432361" sldId="2134804715"/>
            <ac:spMk id="18" creationId="{25AA927F-2915-3449-8A22-ECA13D226B08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20" creationId="{E39EB784-DABC-4A4B-979A-76C3B8DBC7A5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21" creationId="{EADD90F5-AE92-3341-8085-6132398AE3AD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22" creationId="{3559AB5F-13B7-4B46-966B-12B0B10A63B3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23" creationId="{61EF8745-00AF-5741-AAA7-19D68B0512F7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27" creationId="{C4F20779-E4E5-7B41-9D04-6F81A053E0CA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28" creationId="{1596E0B9-4B1D-3C4B-9CB8-89E9083FBA8C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29" creationId="{29AA950E-7A49-4349-BA8A-167B60F472D3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30" creationId="{ADB3A8B4-605C-1E4D-B2FE-6FE327A6CFBA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31" creationId="{FB34342C-4131-5244-94ED-CC664D5F374C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32" creationId="{405744A8-8A00-4D4C-9CF2-4156CA045691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33" creationId="{A6AEBEF4-89EE-724F-963F-B2C231E0BB80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34" creationId="{D44E82BC-2656-2945-873B-619D634F880F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36" creationId="{E594C528-D4AB-A745-BF5F-27F51ECFB6A5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37" creationId="{8A3755AE-BA22-0B42-A888-3E79E0B5E5AB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38" creationId="{3704536C-B362-D040-A55C-FEE63E229D9F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39" creationId="{D571B467-2B7D-BA4B-A8D6-C844A6C99D04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43" creationId="{EBAF582B-ADFD-6E46-AFAB-25DF8E16D13F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44" creationId="{08D1985E-C457-1C41-8378-3085772911EF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45" creationId="{1260E721-399F-B741-9816-2BCCC0CEE249}"/>
          </ac:spMkLst>
        </pc:spChg>
        <pc:spChg chg="mod">
          <ac:chgData name="Josephina Bartela" userId="1c5ef19d2594c6ba" providerId="LiveId" clId="{86C8F37A-04EE-4B49-B7A4-8F09086E1FA5}" dt="2022-06-20T09:46:36.207" v="408" actId="207"/>
          <ac:spMkLst>
            <pc:docMk/>
            <pc:sldMk cId="1873432361" sldId="2134804715"/>
            <ac:spMk id="46" creationId="{80E5BFC1-7452-E14E-BD9C-3F69AD81098B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47" creationId="{CA8BD18F-684A-5846-8D5D-CB25B6987F2E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48" creationId="{38F0CD6D-8816-D04F-8CDD-507C6ADCF00F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49" creationId="{B8AF4851-8EE5-1848-87A0-DE8380F1443C}"/>
          </ac:spMkLst>
        </pc:spChg>
        <pc:spChg chg="mod">
          <ac:chgData name="Josephina Bartela" userId="1c5ef19d2594c6ba" providerId="LiveId" clId="{86C8F37A-04EE-4B49-B7A4-8F09086E1FA5}" dt="2022-06-20T09:44:33.239" v="400" actId="20577"/>
          <ac:spMkLst>
            <pc:docMk/>
            <pc:sldMk cId="1873432361" sldId="2134804715"/>
            <ac:spMk id="50" creationId="{F830A77F-3D29-8641-9EF6-AE2D5444C88F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52" creationId="{C9252B77-216D-2545-9721-ED7544A94B3F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53" creationId="{7FF9C228-6FDC-5248-87DB-ACC9F349F1C0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54" creationId="{81D7E155-676A-1A44-867A-E406E91E18E5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55" creationId="{3F9CD9CC-3B63-A54E-AF4F-BB69CCFCA697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59" creationId="{CDC00E0E-A075-7244-A2B0-0E5F1C3D4A1B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60" creationId="{A8BA9D6A-B510-204C-ACE0-8555F67DEF79}"/>
          </ac:spMkLst>
        </pc:spChg>
        <pc:spChg chg="mod">
          <ac:chgData name="Josephina Bartela" userId="1c5ef19d2594c6ba" providerId="LiveId" clId="{86C8F37A-04EE-4B49-B7A4-8F09086E1FA5}" dt="2022-06-20T09:47:24.471" v="442" actId="207"/>
          <ac:spMkLst>
            <pc:docMk/>
            <pc:sldMk cId="1873432361" sldId="2134804715"/>
            <ac:spMk id="61" creationId="{82200DB9-B2D4-C04C-8DDF-CE937B7E46FA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62" creationId="{12546DDB-CA78-E944-A071-848AF1BD3FDD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63" creationId="{8CC44E85-B00E-F04B-97F4-F23F963418E6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64" creationId="{53948781-8FA9-AD43-A155-04BDF208833F}"/>
          </ac:spMkLst>
        </pc:spChg>
        <pc:spChg chg="mod">
          <ac:chgData name="Josephina Bartela" userId="1c5ef19d2594c6ba" providerId="LiveId" clId="{86C8F37A-04EE-4B49-B7A4-8F09086E1FA5}" dt="2022-06-20T09:41:43.477" v="331"/>
          <ac:spMkLst>
            <pc:docMk/>
            <pc:sldMk cId="1873432361" sldId="2134804715"/>
            <ac:spMk id="65" creationId="{36D14B48-44DD-D24A-8773-45F0CEE53E28}"/>
          </ac:spMkLst>
        </pc:spChg>
        <pc:spChg chg="mod">
          <ac:chgData name="Josephina Bartela" userId="1c5ef19d2594c6ba" providerId="LiveId" clId="{86C8F37A-04EE-4B49-B7A4-8F09086E1FA5}" dt="2022-06-20T10:12:23.714" v="471" actId="20577"/>
          <ac:spMkLst>
            <pc:docMk/>
            <pc:sldMk cId="1873432361" sldId="2134804715"/>
            <ac:spMk id="66" creationId="{1B78FA40-86E9-C447-AA9A-76AADEC2E9B3}"/>
          </ac:spMkLst>
        </pc:spChg>
        <pc:spChg chg="add mod">
          <ac:chgData name="Josephina Bartela" userId="1c5ef19d2594c6ba" providerId="LiveId" clId="{86C8F37A-04EE-4B49-B7A4-8F09086E1FA5}" dt="2022-06-20T10:14:17.804" v="503" actId="14100"/>
          <ac:spMkLst>
            <pc:docMk/>
            <pc:sldMk cId="1873432361" sldId="2134804715"/>
            <ac:spMk id="67" creationId="{55AA47B4-2DA6-9643-808A-390E177B336D}"/>
          </ac:spMkLst>
        </pc:spChg>
        <pc:spChg chg="add mod">
          <ac:chgData name="Josephina Bartela" userId="1c5ef19d2594c6ba" providerId="LiveId" clId="{86C8F37A-04EE-4B49-B7A4-8F09086E1FA5}" dt="2022-06-20T10:14:21.448" v="504" actId="14100"/>
          <ac:spMkLst>
            <pc:docMk/>
            <pc:sldMk cId="1873432361" sldId="2134804715"/>
            <ac:spMk id="68" creationId="{BC17E8A9-7FE0-9143-95B0-3F7A00ABB14E}"/>
          </ac:spMkLst>
        </pc:spChg>
        <pc:spChg chg="add mod">
          <ac:chgData name="Josephina Bartela" userId="1c5ef19d2594c6ba" providerId="LiveId" clId="{86C8F37A-04EE-4B49-B7A4-8F09086E1FA5}" dt="2022-06-20T10:14:27.256" v="505" actId="1076"/>
          <ac:spMkLst>
            <pc:docMk/>
            <pc:sldMk cId="1873432361" sldId="2134804715"/>
            <ac:spMk id="69" creationId="{C2B6C966-44E8-0C47-B99B-884DA6B0412E}"/>
          </ac:spMkLst>
        </pc:spChg>
        <pc:spChg chg="add mod">
          <ac:chgData name="Josephina Bartela" userId="1c5ef19d2594c6ba" providerId="LiveId" clId="{86C8F37A-04EE-4B49-B7A4-8F09086E1FA5}" dt="2022-06-20T10:14:31.565" v="506" actId="1076"/>
          <ac:spMkLst>
            <pc:docMk/>
            <pc:sldMk cId="1873432361" sldId="2134804715"/>
            <ac:spMk id="70" creationId="{4B3B0721-BFF5-E949-89B6-12AABB912EC6}"/>
          </ac:spMkLst>
        </pc:spChg>
        <pc:spChg chg="add mod">
          <ac:chgData name="Josephina Bartela" userId="1c5ef19d2594c6ba" providerId="LiveId" clId="{86C8F37A-04EE-4B49-B7A4-8F09086E1FA5}" dt="2022-06-20T10:14:40.251" v="507" actId="14100"/>
          <ac:spMkLst>
            <pc:docMk/>
            <pc:sldMk cId="1873432361" sldId="2134804715"/>
            <ac:spMk id="72" creationId="{BA01476D-4EE7-D348-B4D1-3A9B2BFEAA24}"/>
          </ac:spMkLst>
        </pc:spChg>
        <pc:grpChg chg="add mod">
          <ac:chgData name="Josephina Bartela" userId="1c5ef19d2594c6ba" providerId="LiveId" clId="{86C8F37A-04EE-4B49-B7A4-8F09086E1FA5}" dt="2022-06-20T09:42:09.286" v="334" actId="1076"/>
          <ac:grpSpMkLst>
            <pc:docMk/>
            <pc:sldMk cId="1873432361" sldId="2134804715"/>
            <ac:grpSpMk id="3" creationId="{603C3679-BF7A-E840-9D29-1865EF53BB08}"/>
          </ac:grpSpMkLst>
        </pc:grpChg>
        <pc:grpChg chg="add mod">
          <ac:chgData name="Josephina Bartela" userId="1c5ef19d2594c6ba" providerId="LiveId" clId="{86C8F37A-04EE-4B49-B7A4-8F09086E1FA5}" dt="2022-06-20T09:41:54.871" v="333" actId="1076"/>
          <ac:grpSpMkLst>
            <pc:docMk/>
            <pc:sldMk cId="1873432361" sldId="2134804715"/>
            <ac:grpSpMk id="19" creationId="{44FD2228-ABDA-BF47-89DD-0BA9DF17C71C}"/>
          </ac:grpSpMkLst>
        </pc:grpChg>
        <pc:grpChg chg="add mod">
          <ac:chgData name="Josephina Bartela" userId="1c5ef19d2594c6ba" providerId="LiveId" clId="{86C8F37A-04EE-4B49-B7A4-8F09086E1FA5}" dt="2022-06-20T09:46:40.027" v="410" actId="1036"/>
          <ac:grpSpMkLst>
            <pc:docMk/>
            <pc:sldMk cId="1873432361" sldId="2134804715"/>
            <ac:grpSpMk id="35" creationId="{1176E883-A477-F747-B17C-FCF7EA01959B}"/>
          </ac:grpSpMkLst>
        </pc:grpChg>
        <pc:grpChg chg="add mod">
          <ac:chgData name="Josephina Bartela" userId="1c5ef19d2594c6ba" providerId="LiveId" clId="{86C8F37A-04EE-4B49-B7A4-8F09086E1FA5}" dt="2022-06-20T09:42:20.429" v="335" actId="1076"/>
          <ac:grpSpMkLst>
            <pc:docMk/>
            <pc:sldMk cId="1873432361" sldId="2134804715"/>
            <ac:grpSpMk id="51" creationId="{A1E26861-80A2-B540-B7F1-A5545F253C8D}"/>
          </ac:grpSpMkLst>
        </pc:grpChg>
        <pc:grpChg chg="add mod">
          <ac:chgData name="Josephina Bartela" userId="1c5ef19d2594c6ba" providerId="LiveId" clId="{86C8F37A-04EE-4B49-B7A4-8F09086E1FA5}" dt="2022-06-20T09:49:31.706" v="461" actId="164"/>
          <ac:grpSpMkLst>
            <pc:docMk/>
            <pc:sldMk cId="1873432361" sldId="2134804715"/>
            <ac:grpSpMk id="71" creationId="{724068FF-94CC-964B-8A8D-E658AE81F450}"/>
          </ac:grpSpMkLst>
        </pc:grpChg>
        <pc:grpChg chg="add mod">
          <ac:chgData name="Josephina Bartela" userId="1c5ef19d2594c6ba" providerId="LiveId" clId="{86C8F37A-04EE-4B49-B7A4-8F09086E1FA5}" dt="2022-06-20T09:49:31.706" v="461" actId="164"/>
          <ac:grpSpMkLst>
            <pc:docMk/>
            <pc:sldMk cId="1873432361" sldId="2134804715"/>
            <ac:grpSpMk id="73" creationId="{DA1EC7C2-3CB8-544C-8831-409A1E160E09}"/>
          </ac:grpSpMkLst>
        </pc:grp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8" creationId="{B6152822-96B7-E447-A3EB-5AD5BD06BE86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9" creationId="{92194E26-92D8-F346-AC38-559BB30F0EAB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10" creationId="{0C6A0E20-4E34-6C4F-91A7-9F493B494E8B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24" creationId="{05833C35-EE78-1846-87C1-0AE9852AA078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25" creationId="{8BCB4669-C8CA-A849-9B1B-3325ED638A76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26" creationId="{7606966B-E56A-0C4A-935F-9BA2996CCF36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40" creationId="{37C23037-6E5D-0941-BE2B-AE9855804104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41" creationId="{9092BA24-D206-9245-BB61-16AD7EE03221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42" creationId="{29285AC1-E157-FC41-AB89-EDB9A0E8AC8C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56" creationId="{CF3B7B8D-FFCB-C945-B4CD-2F843BE30A08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57" creationId="{DC17AA60-D0AC-654E-AFAC-CD211483396C}"/>
          </ac:cxnSpMkLst>
        </pc:cxnChg>
        <pc:cxnChg chg="mod">
          <ac:chgData name="Josephina Bartela" userId="1c5ef19d2594c6ba" providerId="LiveId" clId="{86C8F37A-04EE-4B49-B7A4-8F09086E1FA5}" dt="2022-06-20T09:41:43.477" v="331"/>
          <ac:cxnSpMkLst>
            <pc:docMk/>
            <pc:sldMk cId="1873432361" sldId="2134804715"/>
            <ac:cxnSpMk id="58" creationId="{CA2E6D7A-3485-9044-8198-CC0FF434CE53}"/>
          </ac:cxnSpMkLst>
        </pc:cxnChg>
      </pc:sldChg>
      <pc:sldChg chg="addSp delSp modSp add mod ord">
        <pc:chgData name="Josephina Bartela" userId="1c5ef19d2594c6ba" providerId="LiveId" clId="{86C8F37A-04EE-4B49-B7A4-8F09086E1FA5}" dt="2022-06-27T08:22:22.526" v="1013" actId="207"/>
        <pc:sldMkLst>
          <pc:docMk/>
          <pc:sldMk cId="3103297305" sldId="2134804716"/>
        </pc:sldMkLst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75" creationId="{ECEA67E7-F9EE-A04A-9C3E-A8E5E904FE04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76" creationId="{B4BB5C9B-D537-8045-A125-64DDA8CA120E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77" creationId="{704D4332-F3A4-B548-8C02-EACF8D158434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78" creationId="{831E4C65-3F45-EB4F-B5D2-33C7FB0A2A56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82" creationId="{A20C4E50-C5C8-FC45-97E2-F9FDC0F13B91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83" creationId="{41D594DB-7B53-A443-BFF6-02956D615B40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84" creationId="{A61587BC-D451-D146-8103-D6DBDF05AD0D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85" creationId="{16147A7B-E63B-FE48-9AE6-1720996F5493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86" creationId="{2814E240-316B-294F-A9B0-CDF8E7F3BFD9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87" creationId="{17CF0352-3EC8-E945-B705-B71DAAA162E6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88" creationId="{D1157298-62DD-A446-AF7C-B57767CEC550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89" creationId="{281F6B2C-33AA-B54F-B531-1C3F45E81A28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91" creationId="{0B530F63-32EF-8C46-BF4D-30B81EB9E0BA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92" creationId="{D5463EE7-1F98-8449-AC98-32DAFAC7A71F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93" creationId="{1877800F-0931-DA40-99BA-287855D0906C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94" creationId="{B22559D0-81F1-5147-8A04-959541014376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98" creationId="{5CA18455-0EE2-A046-A940-0961FF2855D4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99" creationId="{83DB4541-7957-364F-AF4D-3E4122AB39C8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00" creationId="{80875DC4-E081-5D44-813D-4C37DE5D2E19}"/>
          </ac:spMkLst>
        </pc:spChg>
        <pc:spChg chg="mod">
          <ac:chgData name="Josephina Bartela" userId="1c5ef19d2594c6ba" providerId="LiveId" clId="{86C8F37A-04EE-4B49-B7A4-8F09086E1FA5}" dt="2022-06-27T08:22:22.526" v="1013" actId="207"/>
          <ac:spMkLst>
            <pc:docMk/>
            <pc:sldMk cId="3103297305" sldId="2134804716"/>
            <ac:spMk id="101" creationId="{89FB11CB-5102-D149-AB42-75E085C49D40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02" creationId="{10BE4A6F-F26D-0C44-B708-46CD172FE870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03" creationId="{0FAFA2B0-4AEB-784E-B39F-FBB0B3A1E176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04" creationId="{1CB9FB2D-E3B5-184D-827B-517FA319C952}"/>
          </ac:spMkLst>
        </pc:spChg>
        <pc:spChg chg="mod">
          <ac:chgData name="Josephina Bartela" userId="1c5ef19d2594c6ba" providerId="LiveId" clId="{86C8F37A-04EE-4B49-B7A4-8F09086E1FA5}" dt="2022-06-21T08:42:21.330" v="592" actId="14100"/>
          <ac:spMkLst>
            <pc:docMk/>
            <pc:sldMk cId="3103297305" sldId="2134804716"/>
            <ac:spMk id="105" creationId="{C3A2FB37-7BB9-FC4A-8A46-5FD40B592B39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07" creationId="{49E62D5F-2E68-6D41-BE07-F927282CD7A0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08" creationId="{8CCA0BB2-3C94-0A46-A34A-C184BC328605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09" creationId="{4F377DC4-ADEA-9440-9707-8EE0ACD70D74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10" creationId="{7CF9DAA3-5FBE-C149-8CA5-441D3CAAA751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14" creationId="{6965F083-E13B-2E43-8414-1CB17CAA8851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15" creationId="{2C5EA1D4-8842-0E46-8162-29BA571404C4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16" creationId="{462F5322-1425-884F-85C7-161D995E0FF6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17" creationId="{6BD4739A-E320-A44C-9B88-E2423C03FF64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18" creationId="{E32D237C-AD96-274F-8303-105B2CFD8528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19" creationId="{EDFB3B5F-D63D-E741-8DDB-17E858A5820F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20" creationId="{64E1A395-39E9-AC47-9BAF-C179072A4646}"/>
          </ac:spMkLst>
        </pc:spChg>
        <pc:spChg chg="mod">
          <ac:chgData name="Josephina Bartela" userId="1c5ef19d2594c6ba" providerId="LiveId" clId="{86C8F37A-04EE-4B49-B7A4-8F09086E1FA5}" dt="2022-06-20T10:54:27.612" v="565" actId="255"/>
          <ac:spMkLst>
            <pc:docMk/>
            <pc:sldMk cId="3103297305" sldId="2134804716"/>
            <ac:spMk id="121" creationId="{AB59D5E2-262F-5F4D-BAC5-A7C59500748B}"/>
          </ac:spMkLst>
        </pc:spChg>
        <pc:spChg chg="mod">
          <ac:chgData name="Josephina Bartela" userId="1c5ef19d2594c6ba" providerId="LiveId" clId="{86C8F37A-04EE-4B49-B7A4-8F09086E1FA5}" dt="2022-06-21T08:39:46.858" v="568"/>
          <ac:spMkLst>
            <pc:docMk/>
            <pc:sldMk cId="3103297305" sldId="2134804716"/>
            <ac:spMk id="125" creationId="{BBF4F2A1-27CC-8A4D-9B8B-CF5C9A06465B}"/>
          </ac:spMkLst>
        </pc:spChg>
        <pc:spChg chg="mod">
          <ac:chgData name="Josephina Bartela" userId="1c5ef19d2594c6ba" providerId="LiveId" clId="{86C8F37A-04EE-4B49-B7A4-8F09086E1FA5}" dt="2022-06-21T08:39:46.858" v="568"/>
          <ac:spMkLst>
            <pc:docMk/>
            <pc:sldMk cId="3103297305" sldId="2134804716"/>
            <ac:spMk id="126" creationId="{7ADBA515-ACAA-0945-87C8-B2065C5CA2ED}"/>
          </ac:spMkLst>
        </pc:spChg>
        <pc:spChg chg="mod">
          <ac:chgData name="Josephina Bartela" userId="1c5ef19d2594c6ba" providerId="LiveId" clId="{86C8F37A-04EE-4B49-B7A4-8F09086E1FA5}" dt="2022-06-21T08:39:46.858" v="568"/>
          <ac:spMkLst>
            <pc:docMk/>
            <pc:sldMk cId="3103297305" sldId="2134804716"/>
            <ac:spMk id="127" creationId="{DEE5BDDB-51D9-9145-A996-7FCE48153E82}"/>
          </ac:spMkLst>
        </pc:spChg>
        <pc:spChg chg="mod">
          <ac:chgData name="Josephina Bartela" userId="1c5ef19d2594c6ba" providerId="LiveId" clId="{86C8F37A-04EE-4B49-B7A4-8F09086E1FA5}" dt="2022-06-21T08:39:46.858" v="568"/>
          <ac:spMkLst>
            <pc:docMk/>
            <pc:sldMk cId="3103297305" sldId="2134804716"/>
            <ac:spMk id="128" creationId="{EA6E826A-E39E-934F-A5B3-6440B70D3F47}"/>
          </ac:spMkLst>
        </pc:spChg>
        <pc:spChg chg="mod">
          <ac:chgData name="Josephina Bartela" userId="1c5ef19d2594c6ba" providerId="LiveId" clId="{86C8F37A-04EE-4B49-B7A4-8F09086E1FA5}" dt="2022-06-21T08:39:46.858" v="568"/>
          <ac:spMkLst>
            <pc:docMk/>
            <pc:sldMk cId="3103297305" sldId="2134804716"/>
            <ac:spMk id="132" creationId="{E5CA8695-883E-C845-B4AB-D3B149120ADA}"/>
          </ac:spMkLst>
        </pc:spChg>
        <pc:spChg chg="mod">
          <ac:chgData name="Josephina Bartela" userId="1c5ef19d2594c6ba" providerId="LiveId" clId="{86C8F37A-04EE-4B49-B7A4-8F09086E1FA5}" dt="2022-06-21T08:41:45.024" v="578" actId="207"/>
          <ac:spMkLst>
            <pc:docMk/>
            <pc:sldMk cId="3103297305" sldId="2134804716"/>
            <ac:spMk id="133" creationId="{724191F3-25FD-0C4E-8C3B-ABCB03A1FC9E}"/>
          </ac:spMkLst>
        </pc:spChg>
        <pc:spChg chg="mod">
          <ac:chgData name="Josephina Bartela" userId="1c5ef19d2594c6ba" providerId="LiveId" clId="{86C8F37A-04EE-4B49-B7A4-8F09086E1FA5}" dt="2022-06-21T08:41:48.698" v="579" actId="207"/>
          <ac:spMkLst>
            <pc:docMk/>
            <pc:sldMk cId="3103297305" sldId="2134804716"/>
            <ac:spMk id="134" creationId="{F0751913-1782-A145-90AA-287AAEB2B0E2}"/>
          </ac:spMkLst>
        </pc:spChg>
        <pc:spChg chg="mod">
          <ac:chgData name="Josephina Bartela" userId="1c5ef19d2594c6ba" providerId="LiveId" clId="{86C8F37A-04EE-4B49-B7A4-8F09086E1FA5}" dt="2022-06-21T08:39:46.858" v="568"/>
          <ac:spMkLst>
            <pc:docMk/>
            <pc:sldMk cId="3103297305" sldId="2134804716"/>
            <ac:spMk id="135" creationId="{2BD637A4-05F4-AA45-A058-54EAC220AA77}"/>
          </ac:spMkLst>
        </pc:spChg>
        <pc:spChg chg="mod">
          <ac:chgData name="Josephina Bartela" userId="1c5ef19d2594c6ba" providerId="LiveId" clId="{86C8F37A-04EE-4B49-B7A4-8F09086E1FA5}" dt="2022-06-21T08:39:46.858" v="568"/>
          <ac:spMkLst>
            <pc:docMk/>
            <pc:sldMk cId="3103297305" sldId="2134804716"/>
            <ac:spMk id="136" creationId="{E0A832B8-CB60-144A-A65C-9501B581F933}"/>
          </ac:spMkLst>
        </pc:spChg>
        <pc:spChg chg="mod">
          <ac:chgData name="Josephina Bartela" userId="1c5ef19d2594c6ba" providerId="LiveId" clId="{86C8F37A-04EE-4B49-B7A4-8F09086E1FA5}" dt="2022-06-21T08:39:46.858" v="568"/>
          <ac:spMkLst>
            <pc:docMk/>
            <pc:sldMk cId="3103297305" sldId="2134804716"/>
            <ac:spMk id="137" creationId="{93D82C50-AA10-8946-92BE-6BB57A9F5CD1}"/>
          </ac:spMkLst>
        </pc:spChg>
        <pc:spChg chg="mod">
          <ac:chgData name="Josephina Bartela" userId="1c5ef19d2594c6ba" providerId="LiveId" clId="{86C8F37A-04EE-4B49-B7A4-8F09086E1FA5}" dt="2022-06-21T08:39:46.858" v="568"/>
          <ac:spMkLst>
            <pc:docMk/>
            <pc:sldMk cId="3103297305" sldId="2134804716"/>
            <ac:spMk id="138" creationId="{69FCC6C8-4DD9-D842-9E95-DEC802BEC99D}"/>
          </ac:spMkLst>
        </pc:spChg>
        <pc:spChg chg="mod">
          <ac:chgData name="Josephina Bartela" userId="1c5ef19d2594c6ba" providerId="LiveId" clId="{86C8F37A-04EE-4B49-B7A4-8F09086E1FA5}" dt="2022-06-21T08:42:28.142" v="594" actId="14100"/>
          <ac:spMkLst>
            <pc:docMk/>
            <pc:sldMk cId="3103297305" sldId="2134804716"/>
            <ac:spMk id="139" creationId="{5DEA0741-0867-444D-9A52-40A5D2DBD799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41" creationId="{4255D5AD-645A-4A49-99BB-29D357591D0C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42" creationId="{23CD9BEC-9C8E-484B-924F-00BB1389C830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43" creationId="{0B18BF91-834E-8946-83A5-896008487F37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44" creationId="{FA4FFFF5-4DD9-6B47-90DA-57352E630225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48" creationId="{790569F5-00A4-144E-AA53-C5FED83ACEB9}"/>
          </ac:spMkLst>
        </pc:spChg>
        <pc:spChg chg="mod">
          <ac:chgData name="Josephina Bartela" userId="1c5ef19d2594c6ba" providerId="LiveId" clId="{86C8F37A-04EE-4B49-B7A4-8F09086E1FA5}" dt="2022-06-27T08:09:42.542" v="1010" actId="207"/>
          <ac:spMkLst>
            <pc:docMk/>
            <pc:sldMk cId="3103297305" sldId="2134804716"/>
            <ac:spMk id="149" creationId="{8EAB6EF0-CEE4-A646-83F9-E9D3124DC5E4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50" creationId="{8748BA48-238C-6E4A-8A34-75C90D21BCB0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51" creationId="{DADB7A81-98FE-5C40-A734-65158258EEB8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52" creationId="{074083C0-EFB4-944D-AD0F-C405A34D0301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53" creationId="{7E1C4CFC-91A5-544B-9B0D-71854A071CAA}"/>
          </ac:spMkLst>
        </pc:spChg>
        <pc:spChg chg="mod">
          <ac:chgData name="Josephina Bartela" userId="1c5ef19d2594c6ba" providerId="LiveId" clId="{86C8F37A-04EE-4B49-B7A4-8F09086E1FA5}" dt="2022-06-21T08:40:54.180" v="575"/>
          <ac:spMkLst>
            <pc:docMk/>
            <pc:sldMk cId="3103297305" sldId="2134804716"/>
            <ac:spMk id="154" creationId="{36824347-77EF-0942-96BD-FF0E08E645E7}"/>
          </ac:spMkLst>
        </pc:spChg>
        <pc:spChg chg="mod">
          <ac:chgData name="Josephina Bartela" userId="1c5ef19d2594c6ba" providerId="LiveId" clId="{86C8F37A-04EE-4B49-B7A4-8F09086E1FA5}" dt="2022-06-21T08:42:25.191" v="593" actId="14100"/>
          <ac:spMkLst>
            <pc:docMk/>
            <pc:sldMk cId="3103297305" sldId="2134804716"/>
            <ac:spMk id="155" creationId="{0D58C77E-FF35-6B45-BFED-7219A477BA62}"/>
          </ac:spMkLst>
        </pc:spChg>
        <pc:grpChg chg="del">
          <ac:chgData name="Josephina Bartela" userId="1c5ef19d2594c6ba" providerId="LiveId" clId="{86C8F37A-04EE-4B49-B7A4-8F09086E1FA5}" dt="2022-06-20T10:47:10.017" v="548" actId="478"/>
          <ac:grpSpMkLst>
            <pc:docMk/>
            <pc:sldMk cId="3103297305" sldId="2134804716"/>
            <ac:grpSpMk id="3" creationId="{603C3679-BF7A-E840-9D29-1865EF53BB08}"/>
          </ac:grpSpMkLst>
        </pc:grpChg>
        <pc:grpChg chg="del">
          <ac:chgData name="Josephina Bartela" userId="1c5ef19d2594c6ba" providerId="LiveId" clId="{86C8F37A-04EE-4B49-B7A4-8F09086E1FA5}" dt="2022-06-20T10:47:10.017" v="548" actId="478"/>
          <ac:grpSpMkLst>
            <pc:docMk/>
            <pc:sldMk cId="3103297305" sldId="2134804716"/>
            <ac:grpSpMk id="19" creationId="{44FD2228-ABDA-BF47-89DD-0BA9DF17C71C}"/>
          </ac:grpSpMkLst>
        </pc:grpChg>
        <pc:grpChg chg="del">
          <ac:chgData name="Josephina Bartela" userId="1c5ef19d2594c6ba" providerId="LiveId" clId="{86C8F37A-04EE-4B49-B7A4-8F09086E1FA5}" dt="2022-06-20T10:47:10.017" v="548" actId="478"/>
          <ac:grpSpMkLst>
            <pc:docMk/>
            <pc:sldMk cId="3103297305" sldId="2134804716"/>
            <ac:grpSpMk id="35" creationId="{1176E883-A477-F747-B17C-FCF7EA01959B}"/>
          </ac:grpSpMkLst>
        </pc:grpChg>
        <pc:grpChg chg="del">
          <ac:chgData name="Josephina Bartela" userId="1c5ef19d2594c6ba" providerId="LiveId" clId="{86C8F37A-04EE-4B49-B7A4-8F09086E1FA5}" dt="2022-06-20T10:47:10.017" v="548" actId="478"/>
          <ac:grpSpMkLst>
            <pc:docMk/>
            <pc:sldMk cId="3103297305" sldId="2134804716"/>
            <ac:grpSpMk id="51" creationId="{A1E26861-80A2-B540-B7F1-A5545F253C8D}"/>
          </ac:grpSpMkLst>
        </pc:grpChg>
        <pc:grpChg chg="mod">
          <ac:chgData name="Josephina Bartela" userId="1c5ef19d2594c6ba" providerId="LiveId" clId="{86C8F37A-04EE-4B49-B7A4-8F09086E1FA5}" dt="2022-06-20T10:53:22.757" v="562" actId="1076"/>
          <ac:grpSpMkLst>
            <pc:docMk/>
            <pc:sldMk cId="3103297305" sldId="2134804716"/>
            <ac:grpSpMk id="73" creationId="{DA1EC7C2-3CB8-544C-8831-409A1E160E09}"/>
          </ac:grpSpMkLst>
        </pc:grpChg>
        <pc:grpChg chg="add mod">
          <ac:chgData name="Josephina Bartela" userId="1c5ef19d2594c6ba" providerId="LiveId" clId="{86C8F37A-04EE-4B49-B7A4-8F09086E1FA5}" dt="2022-06-20T10:50:20.748" v="551" actId="1076"/>
          <ac:grpSpMkLst>
            <pc:docMk/>
            <pc:sldMk cId="3103297305" sldId="2134804716"/>
            <ac:grpSpMk id="74" creationId="{B20B1B3F-310B-9241-9BF9-411998E24E09}"/>
          </ac:grpSpMkLst>
        </pc:grpChg>
        <pc:grpChg chg="add mod">
          <ac:chgData name="Josephina Bartela" userId="1c5ef19d2594c6ba" providerId="LiveId" clId="{86C8F37A-04EE-4B49-B7A4-8F09086E1FA5}" dt="2022-06-20T10:51:16.522" v="557" actId="1076"/>
          <ac:grpSpMkLst>
            <pc:docMk/>
            <pc:sldMk cId="3103297305" sldId="2134804716"/>
            <ac:grpSpMk id="90" creationId="{B6881E49-0879-A046-B569-9B5DD82C3803}"/>
          </ac:grpSpMkLst>
        </pc:grpChg>
        <pc:grpChg chg="add del mod">
          <ac:chgData name="Josephina Bartela" userId="1c5ef19d2594c6ba" providerId="LiveId" clId="{86C8F37A-04EE-4B49-B7A4-8F09086E1FA5}" dt="2022-06-21T08:40:24.494" v="570" actId="21"/>
          <ac:grpSpMkLst>
            <pc:docMk/>
            <pc:sldMk cId="3103297305" sldId="2134804716"/>
            <ac:grpSpMk id="106" creationId="{03E9DD80-387A-1B4B-9901-78EBEC94DCFB}"/>
          </ac:grpSpMkLst>
        </pc:grpChg>
        <pc:grpChg chg="add mod">
          <ac:chgData name="Josephina Bartela" userId="1c5ef19d2594c6ba" providerId="LiveId" clId="{86C8F37A-04EE-4B49-B7A4-8F09086E1FA5}" dt="2022-06-27T08:12:46.709" v="1012" actId="1036"/>
          <ac:grpSpMkLst>
            <pc:docMk/>
            <pc:sldMk cId="3103297305" sldId="2134804716"/>
            <ac:grpSpMk id="124" creationId="{16C0D3E0-5751-8A4F-923E-FD06AAF60B78}"/>
          </ac:grpSpMkLst>
        </pc:grpChg>
        <pc:grpChg chg="add mod">
          <ac:chgData name="Josephina Bartela" userId="1c5ef19d2594c6ba" providerId="LiveId" clId="{86C8F37A-04EE-4B49-B7A4-8F09086E1FA5}" dt="2022-06-21T08:41:04.614" v="576" actId="1076"/>
          <ac:grpSpMkLst>
            <pc:docMk/>
            <pc:sldMk cId="3103297305" sldId="2134804716"/>
            <ac:grpSpMk id="140" creationId="{9A83A3E6-D1EF-F74B-A06F-5A46EF9EFD02}"/>
          </ac:grpSpMkLst>
        </pc:grpChg>
        <pc:picChg chg="add del mod">
          <ac:chgData name="Josephina Bartela" userId="1c5ef19d2594c6ba" providerId="LiveId" clId="{86C8F37A-04EE-4B49-B7A4-8F09086E1FA5}" dt="2022-06-20T10:55:00.034" v="567" actId="21"/>
          <ac:picMkLst>
            <pc:docMk/>
            <pc:sldMk cId="3103297305" sldId="2134804716"/>
            <ac:picMk id="123" creationId="{F798C880-2BAD-B343-89B0-F7985B352FE7}"/>
          </ac:picMkLst>
        </pc:pic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8" creationId="{B6152822-96B7-E447-A3EB-5AD5BD06BE86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9" creationId="{92194E26-92D8-F346-AC38-559BB30F0EAB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10" creationId="{0C6A0E20-4E34-6C4F-91A7-9F493B494E8B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24" creationId="{05833C35-EE78-1846-87C1-0AE9852AA078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25" creationId="{8BCB4669-C8CA-A849-9B1B-3325ED638A76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26" creationId="{7606966B-E56A-0C4A-935F-9BA2996CCF36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40" creationId="{37C23037-6E5D-0941-BE2B-AE9855804104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41" creationId="{9092BA24-D206-9245-BB61-16AD7EE03221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42" creationId="{29285AC1-E157-FC41-AB89-EDB9A0E8AC8C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56" creationId="{CF3B7B8D-FFCB-C945-B4CD-2F843BE30A08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57" creationId="{DC17AA60-D0AC-654E-AFAC-CD211483396C}"/>
          </ac:cxnSpMkLst>
        </pc:cxnChg>
        <pc:cxnChg chg="mod">
          <ac:chgData name="Josephina Bartela" userId="1c5ef19d2594c6ba" providerId="LiveId" clId="{86C8F37A-04EE-4B49-B7A4-8F09086E1FA5}" dt="2022-06-20T10:47:10.017" v="548" actId="478"/>
          <ac:cxnSpMkLst>
            <pc:docMk/>
            <pc:sldMk cId="3103297305" sldId="2134804716"/>
            <ac:cxnSpMk id="58" creationId="{CA2E6D7A-3485-9044-8198-CC0FF434CE53}"/>
          </ac:cxnSpMkLst>
        </pc:cxnChg>
        <pc:cxnChg chg="mod">
          <ac:chgData name="Josephina Bartela" userId="1c5ef19d2594c6ba" providerId="LiveId" clId="{86C8F37A-04EE-4B49-B7A4-8F09086E1FA5}" dt="2022-06-20T10:47:12.487" v="549"/>
          <ac:cxnSpMkLst>
            <pc:docMk/>
            <pc:sldMk cId="3103297305" sldId="2134804716"/>
            <ac:cxnSpMk id="79" creationId="{D92BEDE8-F935-E047-9FD8-02E18DD7E3F1}"/>
          </ac:cxnSpMkLst>
        </pc:cxnChg>
        <pc:cxnChg chg="mod">
          <ac:chgData name="Josephina Bartela" userId="1c5ef19d2594c6ba" providerId="LiveId" clId="{86C8F37A-04EE-4B49-B7A4-8F09086E1FA5}" dt="2022-06-20T10:47:12.487" v="549"/>
          <ac:cxnSpMkLst>
            <pc:docMk/>
            <pc:sldMk cId="3103297305" sldId="2134804716"/>
            <ac:cxnSpMk id="80" creationId="{53780613-9026-E54F-829E-9AB657692E47}"/>
          </ac:cxnSpMkLst>
        </pc:cxnChg>
        <pc:cxnChg chg="mod">
          <ac:chgData name="Josephina Bartela" userId="1c5ef19d2594c6ba" providerId="LiveId" clId="{86C8F37A-04EE-4B49-B7A4-8F09086E1FA5}" dt="2022-06-20T10:47:12.487" v="549"/>
          <ac:cxnSpMkLst>
            <pc:docMk/>
            <pc:sldMk cId="3103297305" sldId="2134804716"/>
            <ac:cxnSpMk id="81" creationId="{9B4D50A8-2C3E-EA4F-8656-B764C2F40E38}"/>
          </ac:cxnSpMkLst>
        </pc:cxnChg>
        <pc:cxnChg chg="mod">
          <ac:chgData name="Josephina Bartela" userId="1c5ef19d2594c6ba" providerId="LiveId" clId="{86C8F37A-04EE-4B49-B7A4-8F09086E1FA5}" dt="2022-06-20T10:51:06.079" v="555"/>
          <ac:cxnSpMkLst>
            <pc:docMk/>
            <pc:sldMk cId="3103297305" sldId="2134804716"/>
            <ac:cxnSpMk id="95" creationId="{C835CFF4-CD6F-8A4A-AC38-DF54E7700363}"/>
          </ac:cxnSpMkLst>
        </pc:cxnChg>
        <pc:cxnChg chg="mod">
          <ac:chgData name="Josephina Bartela" userId="1c5ef19d2594c6ba" providerId="LiveId" clId="{86C8F37A-04EE-4B49-B7A4-8F09086E1FA5}" dt="2022-06-20T10:51:06.079" v="555"/>
          <ac:cxnSpMkLst>
            <pc:docMk/>
            <pc:sldMk cId="3103297305" sldId="2134804716"/>
            <ac:cxnSpMk id="96" creationId="{11B91D57-E945-294B-AE50-EE4AC68DA072}"/>
          </ac:cxnSpMkLst>
        </pc:cxnChg>
        <pc:cxnChg chg="mod">
          <ac:chgData name="Josephina Bartela" userId="1c5ef19d2594c6ba" providerId="LiveId" clId="{86C8F37A-04EE-4B49-B7A4-8F09086E1FA5}" dt="2022-06-20T10:51:06.079" v="555"/>
          <ac:cxnSpMkLst>
            <pc:docMk/>
            <pc:sldMk cId="3103297305" sldId="2134804716"/>
            <ac:cxnSpMk id="97" creationId="{B727D4DB-4C4F-F749-A225-60B56920BFEB}"/>
          </ac:cxnSpMkLst>
        </pc:cxnChg>
        <pc:cxnChg chg="mod">
          <ac:chgData name="Josephina Bartela" userId="1c5ef19d2594c6ba" providerId="LiveId" clId="{86C8F37A-04EE-4B49-B7A4-8F09086E1FA5}" dt="2022-06-21T08:40:24.494" v="570" actId="21"/>
          <ac:cxnSpMkLst>
            <pc:docMk/>
            <pc:sldMk cId="3103297305" sldId="2134804716"/>
            <ac:cxnSpMk id="111" creationId="{BA4264D1-71DF-394F-BC67-559F50E4D239}"/>
          </ac:cxnSpMkLst>
        </pc:cxnChg>
        <pc:cxnChg chg="mod">
          <ac:chgData name="Josephina Bartela" userId="1c5ef19d2594c6ba" providerId="LiveId" clId="{86C8F37A-04EE-4B49-B7A4-8F09086E1FA5}" dt="2022-06-21T08:40:24.494" v="570" actId="21"/>
          <ac:cxnSpMkLst>
            <pc:docMk/>
            <pc:sldMk cId="3103297305" sldId="2134804716"/>
            <ac:cxnSpMk id="112" creationId="{C37E9193-FF59-C14A-ABBC-4FDB593F7DD1}"/>
          </ac:cxnSpMkLst>
        </pc:cxnChg>
        <pc:cxnChg chg="mod">
          <ac:chgData name="Josephina Bartela" userId="1c5ef19d2594c6ba" providerId="LiveId" clId="{86C8F37A-04EE-4B49-B7A4-8F09086E1FA5}" dt="2022-06-21T08:40:24.494" v="570" actId="21"/>
          <ac:cxnSpMkLst>
            <pc:docMk/>
            <pc:sldMk cId="3103297305" sldId="2134804716"/>
            <ac:cxnSpMk id="113" creationId="{2CFFC50D-774C-6544-B60D-909BF7BE4F8D}"/>
          </ac:cxnSpMkLst>
        </pc:cxnChg>
        <pc:cxnChg chg="mod">
          <ac:chgData name="Josephina Bartela" userId="1c5ef19d2594c6ba" providerId="LiveId" clId="{86C8F37A-04EE-4B49-B7A4-8F09086E1FA5}" dt="2022-06-21T08:39:46.858" v="568"/>
          <ac:cxnSpMkLst>
            <pc:docMk/>
            <pc:sldMk cId="3103297305" sldId="2134804716"/>
            <ac:cxnSpMk id="129" creationId="{9E8EDE10-20F9-CE4E-957E-04BA5760A1B9}"/>
          </ac:cxnSpMkLst>
        </pc:cxnChg>
        <pc:cxnChg chg="mod">
          <ac:chgData name="Josephina Bartela" userId="1c5ef19d2594c6ba" providerId="LiveId" clId="{86C8F37A-04EE-4B49-B7A4-8F09086E1FA5}" dt="2022-06-21T08:39:46.858" v="568"/>
          <ac:cxnSpMkLst>
            <pc:docMk/>
            <pc:sldMk cId="3103297305" sldId="2134804716"/>
            <ac:cxnSpMk id="130" creationId="{F9D371F8-C24D-3947-9FDE-38750505EDA7}"/>
          </ac:cxnSpMkLst>
        </pc:cxnChg>
        <pc:cxnChg chg="mod">
          <ac:chgData name="Josephina Bartela" userId="1c5ef19d2594c6ba" providerId="LiveId" clId="{86C8F37A-04EE-4B49-B7A4-8F09086E1FA5}" dt="2022-06-21T08:39:46.858" v="568"/>
          <ac:cxnSpMkLst>
            <pc:docMk/>
            <pc:sldMk cId="3103297305" sldId="2134804716"/>
            <ac:cxnSpMk id="131" creationId="{F4A89CAF-BEE8-6A48-A353-382F7E7906DA}"/>
          </ac:cxnSpMkLst>
        </pc:cxnChg>
        <pc:cxnChg chg="mod">
          <ac:chgData name="Josephina Bartela" userId="1c5ef19d2594c6ba" providerId="LiveId" clId="{86C8F37A-04EE-4B49-B7A4-8F09086E1FA5}" dt="2022-06-21T08:40:54.180" v="575"/>
          <ac:cxnSpMkLst>
            <pc:docMk/>
            <pc:sldMk cId="3103297305" sldId="2134804716"/>
            <ac:cxnSpMk id="145" creationId="{173EA71F-FDF4-9D44-841D-064B0A864C60}"/>
          </ac:cxnSpMkLst>
        </pc:cxnChg>
        <pc:cxnChg chg="mod">
          <ac:chgData name="Josephina Bartela" userId="1c5ef19d2594c6ba" providerId="LiveId" clId="{86C8F37A-04EE-4B49-B7A4-8F09086E1FA5}" dt="2022-06-21T08:40:54.180" v="575"/>
          <ac:cxnSpMkLst>
            <pc:docMk/>
            <pc:sldMk cId="3103297305" sldId="2134804716"/>
            <ac:cxnSpMk id="146" creationId="{F4743E2C-FAE3-1347-B256-A8D928925ECE}"/>
          </ac:cxnSpMkLst>
        </pc:cxnChg>
        <pc:cxnChg chg="mod">
          <ac:chgData name="Josephina Bartela" userId="1c5ef19d2594c6ba" providerId="LiveId" clId="{86C8F37A-04EE-4B49-B7A4-8F09086E1FA5}" dt="2022-06-21T08:40:54.180" v="575"/>
          <ac:cxnSpMkLst>
            <pc:docMk/>
            <pc:sldMk cId="3103297305" sldId="2134804716"/>
            <ac:cxnSpMk id="147" creationId="{112590E3-CAA5-534C-B3C5-A1C7170A4072}"/>
          </ac:cxnSpMkLst>
        </pc:cxnChg>
      </pc:sldChg>
      <pc:sldChg chg="addSp delSp modSp add mod">
        <pc:chgData name="Josephina Bartela" userId="1c5ef19d2594c6ba" providerId="LiveId" clId="{86C8F37A-04EE-4B49-B7A4-8F09086E1FA5}" dt="2022-07-05T11:51:25.209" v="1729" actId="20577"/>
        <pc:sldMkLst>
          <pc:docMk/>
          <pc:sldMk cId="208967087" sldId="2134804717"/>
        </pc:sldMkLst>
        <pc:spChg chg="del">
          <ac:chgData name="Josephina Bartela" userId="1c5ef19d2594c6ba" providerId="LiveId" clId="{86C8F37A-04EE-4B49-B7A4-8F09086E1FA5}" dt="2022-06-21T09:55:59.635" v="612" actId="478"/>
          <ac:spMkLst>
            <pc:docMk/>
            <pc:sldMk cId="208967087" sldId="2134804717"/>
            <ac:spMk id="5" creationId="{971D19B1-CBBD-F73C-7C6D-42ACA92BADD6}"/>
          </ac:spMkLst>
        </pc:spChg>
        <pc:spChg chg="del">
          <ac:chgData name="Josephina Bartela" userId="1c5ef19d2594c6ba" providerId="LiveId" clId="{86C8F37A-04EE-4B49-B7A4-8F09086E1FA5}" dt="2022-06-21T09:55:59.635" v="612" actId="478"/>
          <ac:spMkLst>
            <pc:docMk/>
            <pc:sldMk cId="208967087" sldId="2134804717"/>
            <ac:spMk id="6" creationId="{74C6A95B-7BA4-6FAC-E937-F0AE794A8B17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07" creationId="{F9B44E94-385F-1A25-3F29-9A92FC4A4F3B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08" creationId="{ADF24B5C-6734-DEAB-5EAF-0E2AC79F7A59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09" creationId="{FF9C5690-03BE-F934-E26F-5BBF3C0DE533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10" creationId="{D49647F9-0E03-9528-345E-7867EF14381B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14" creationId="{DC70715A-C0A8-AABE-8502-2428AC8AA00D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15" creationId="{ED715256-09A9-F7B8-2907-F9C4743F1732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16" creationId="{08F5618C-D7ED-59ED-43C4-70F852063ADF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17" creationId="{2F2D928A-27FC-7508-0B4A-14DEB46E09BB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18" creationId="{BCEE13CA-E12E-B1EB-BFFB-48C6CED4F473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19" creationId="{FF5D2E39-212C-1F97-6639-2C8E0A1B2E4C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20" creationId="{F0D208C8-8398-D4DB-BF8A-F581F3D36DA8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21" creationId="{782D08DF-7659-3ABF-6E69-B801BC192665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22" creationId="{3B11DB82-E8C8-35D5-543F-57FB9F1AFDC3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23" creationId="{FE231F5B-C0F1-2AD5-6254-031A24F42F4D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24" creationId="{695A3278-3F59-EF15-D846-A7BFFEB6E5F6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28" creationId="{938207E5-8C3A-4FB8-FAB8-103A78F30A12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29" creationId="{1EA313C2-6081-22E4-1244-600DAD026505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30" creationId="{85B1AA50-640A-5177-64FC-7E1FA8D96327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31" creationId="{5E33545D-2EF1-884B-0CF8-888139099BBC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32" creationId="{DCF6C6C6-5318-52BF-BA3D-5077E53BA4B7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33" creationId="{672D42A7-2E6B-082E-8F63-BE590B09B4AB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34" creationId="{19B45313-3572-4AC6-635C-2CD9DF4B0FB3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35" creationId="{8144C017-778A-0E81-AC38-86E45E607A16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36" creationId="{08FB8B8C-7DDE-DB72-DABC-AF5E140B4406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37" creationId="{E7184688-8987-269A-2D00-EDC918FBC25C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38" creationId="{6AC4F4A9-7561-0EE4-CE3E-ED01BD0AC9B1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42" creationId="{A2DA0D7A-2EE9-4E9F-B78B-F50F173DDDCA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43" creationId="{33C89324-A7EE-E49F-0312-04E319084AD2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44" creationId="{36BF1B98-2471-899B-E6C4-A36AC76A7C65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45" creationId="{DFF17746-91EB-B758-BB40-A4B21526784C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46" creationId="{1356C39D-09F6-4DA0-B5AF-B8A31521C6BD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47" creationId="{C00B63C8-794F-A2CA-65BE-D5C0A12FD0D1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48" creationId="{C12C5AD2-10F5-8007-CBB3-9EC008150998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49" creationId="{032184A3-58DA-B559-55E8-45C26760F1C6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50" creationId="{BAC57CCE-C3C5-FECB-9D6C-21736341FABB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51" creationId="{5FE5ABA1-97A9-1032-3E56-F233C4B3AEDE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52" creationId="{9BC17530-418E-F1B5-6E10-F44810A5D6EB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56" creationId="{F01C603D-AC89-E4A8-8773-B2CB14C49A7F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57" creationId="{0EFD7223-2895-185B-4BF5-007C50928453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58" creationId="{3B162B3C-B3E0-1BC4-CBEE-B49837BC2009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59" creationId="{624C9A2E-F85D-B84B-52C5-FCB2B09B79C0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60" creationId="{CEA9D750-CC58-FA10-AAEF-043772817F61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61" creationId="{935C9E2C-0CE2-A1B4-DC3B-038BDFDA33B0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62" creationId="{4FFEA6B8-B496-7FE4-72E4-A15ADB657374}"/>
          </ac:spMkLst>
        </pc:spChg>
        <pc:spChg chg="del">
          <ac:chgData name="Josephina Bartela" userId="1c5ef19d2594c6ba" providerId="LiveId" clId="{86C8F37A-04EE-4B49-B7A4-8F09086E1FA5}" dt="2022-06-21T09:55:59.635" v="612" actId="478"/>
          <ac:spMkLst>
            <pc:docMk/>
            <pc:sldMk cId="208967087" sldId="2134804717"/>
            <ac:spMk id="163" creationId="{879C79AC-F19F-021D-6246-4229878DCDD7}"/>
          </ac:spMkLst>
        </pc:spChg>
        <pc:spChg chg="mod">
          <ac:chgData name="Josephina Bartela" userId="1c5ef19d2594c6ba" providerId="LiveId" clId="{86C8F37A-04EE-4B49-B7A4-8F09086E1FA5}" dt="2022-07-05T11:51:17.195" v="1722" actId="14100"/>
          <ac:spMkLst>
            <pc:docMk/>
            <pc:sldMk cId="208967087" sldId="2134804717"/>
            <ac:spMk id="164" creationId="{D158259D-24B5-D789-4589-DDE6B90FEF61}"/>
          </ac:spMkLst>
        </pc:spChg>
        <pc:spChg chg="mod">
          <ac:chgData name="Josephina Bartela" userId="1c5ef19d2594c6ba" providerId="LiveId" clId="{86C8F37A-04EE-4B49-B7A4-8F09086E1FA5}" dt="2022-06-21T09:59:06.358" v="628" actId="404"/>
          <ac:spMkLst>
            <pc:docMk/>
            <pc:sldMk cId="208967087" sldId="2134804717"/>
            <ac:spMk id="165" creationId="{D158259D-24B5-D789-4589-DDE6B90FEF61}"/>
          </ac:spMkLst>
        </pc:spChg>
        <pc:spChg chg="mod">
          <ac:chgData name="Josephina Bartela" userId="1c5ef19d2594c6ba" providerId="LiveId" clId="{86C8F37A-04EE-4B49-B7A4-8F09086E1FA5}" dt="2022-07-05T11:51:25.209" v="1729" actId="20577"/>
          <ac:spMkLst>
            <pc:docMk/>
            <pc:sldMk cId="208967087" sldId="2134804717"/>
            <ac:spMk id="167" creationId="{2E740D13-DD97-21BA-AB40-DD83CC112730}"/>
          </ac:spMkLst>
        </pc:spChg>
        <pc:spChg chg="mod">
          <ac:chgData name="Josephina Bartela" userId="1c5ef19d2594c6ba" providerId="LiveId" clId="{86C8F37A-04EE-4B49-B7A4-8F09086E1FA5}" dt="2022-06-21T09:59:24.581" v="629" actId="14100"/>
          <ac:spMkLst>
            <pc:docMk/>
            <pc:sldMk cId="208967087" sldId="2134804717"/>
            <ac:spMk id="168" creationId="{A883EBB8-7ACA-258A-9790-215034A4762B}"/>
          </ac:spMkLst>
        </pc:spChg>
        <pc:spChg chg="mod">
          <ac:chgData name="Josephina Bartela" userId="1c5ef19d2594c6ba" providerId="LiveId" clId="{86C8F37A-04EE-4B49-B7A4-8F09086E1FA5}" dt="2022-06-21T10:12:21.851" v="630"/>
          <ac:spMkLst>
            <pc:docMk/>
            <pc:sldMk cId="208967087" sldId="2134804717"/>
            <ac:spMk id="178" creationId="{58FB6B63-47FD-3249-8BEB-651C3F505789}"/>
          </ac:spMkLst>
        </pc:spChg>
        <pc:spChg chg="mod">
          <ac:chgData name="Josephina Bartela" userId="1c5ef19d2594c6ba" providerId="LiveId" clId="{86C8F37A-04EE-4B49-B7A4-8F09086E1FA5}" dt="2022-06-21T10:12:21.851" v="630"/>
          <ac:spMkLst>
            <pc:docMk/>
            <pc:sldMk cId="208967087" sldId="2134804717"/>
            <ac:spMk id="227" creationId="{90390547-4D63-F749-997A-A65BE735BB6B}"/>
          </ac:spMkLst>
        </pc:spChg>
        <pc:spChg chg="mod">
          <ac:chgData name="Josephina Bartela" userId="1c5ef19d2594c6ba" providerId="LiveId" clId="{86C8F37A-04EE-4B49-B7A4-8F09086E1FA5}" dt="2022-06-21T10:12:21.851" v="630"/>
          <ac:spMkLst>
            <pc:docMk/>
            <pc:sldMk cId="208967087" sldId="2134804717"/>
            <ac:spMk id="228" creationId="{C2FED1E0-7837-9740-82E9-A7F8D69F7F2F}"/>
          </ac:spMkLst>
        </pc:spChg>
        <pc:spChg chg="mod">
          <ac:chgData name="Josephina Bartela" userId="1c5ef19d2594c6ba" providerId="LiveId" clId="{86C8F37A-04EE-4B49-B7A4-8F09086E1FA5}" dt="2022-06-21T10:12:21.851" v="630"/>
          <ac:spMkLst>
            <pc:docMk/>
            <pc:sldMk cId="208967087" sldId="2134804717"/>
            <ac:spMk id="229" creationId="{44EC7BA4-C674-3542-AFF1-217A660000A5}"/>
          </ac:spMkLst>
        </pc:spChg>
        <pc:spChg chg="mod">
          <ac:chgData name="Josephina Bartela" userId="1c5ef19d2594c6ba" providerId="LiveId" clId="{86C8F37A-04EE-4B49-B7A4-8F09086E1FA5}" dt="2022-06-21T10:12:21.851" v="630"/>
          <ac:spMkLst>
            <pc:docMk/>
            <pc:sldMk cId="208967087" sldId="2134804717"/>
            <ac:spMk id="230" creationId="{9E5751BE-C141-B349-9363-8A67C594EA58}"/>
          </ac:spMkLst>
        </pc:spChg>
        <pc:spChg chg="del">
          <ac:chgData name="Josephina Bartela" userId="1c5ef19d2594c6ba" providerId="LiveId" clId="{86C8F37A-04EE-4B49-B7A4-8F09086E1FA5}" dt="2022-06-21T09:55:59.635" v="612" actId="478"/>
          <ac:spMkLst>
            <pc:docMk/>
            <pc:sldMk cId="208967087" sldId="2134804717"/>
            <ac:spMk id="284" creationId="{2A60E075-2C70-8546-9EA8-8722CF454AF0}"/>
          </ac:spMkLst>
        </pc:spChg>
        <pc:spChg chg="del">
          <ac:chgData name="Josephina Bartela" userId="1c5ef19d2594c6ba" providerId="LiveId" clId="{86C8F37A-04EE-4B49-B7A4-8F09086E1FA5}" dt="2022-06-21T09:55:59.635" v="612" actId="478"/>
          <ac:spMkLst>
            <pc:docMk/>
            <pc:sldMk cId="208967087" sldId="2134804717"/>
            <ac:spMk id="285" creationId="{05EB3A63-AFA5-CB4F-A5FB-45317EFE3369}"/>
          </ac:spMkLst>
        </pc:spChg>
        <pc:spChg chg="del">
          <ac:chgData name="Josephina Bartela" userId="1c5ef19d2594c6ba" providerId="LiveId" clId="{86C8F37A-04EE-4B49-B7A4-8F09086E1FA5}" dt="2022-06-21T09:55:59.635" v="612" actId="478"/>
          <ac:spMkLst>
            <pc:docMk/>
            <pc:sldMk cId="208967087" sldId="2134804717"/>
            <ac:spMk id="286" creationId="{113407EB-7697-454B-88A1-4DFCEA0A44A6}"/>
          </ac:spMkLst>
        </pc:spChg>
        <pc:grpChg chg="mod">
          <ac:chgData name="Josephina Bartela" userId="1c5ef19d2594c6ba" providerId="LiveId" clId="{86C8F37A-04EE-4B49-B7A4-8F09086E1FA5}" dt="2022-06-21T09:57:10.984" v="622" actId="1076"/>
          <ac:grpSpMkLst>
            <pc:docMk/>
            <pc:sldMk cId="208967087" sldId="2134804717"/>
            <ac:grpSpMk id="2" creationId="{27C9EB34-6C18-414D-99D5-29CD8365D614}"/>
          </ac:grpSpMkLst>
        </pc:grpChg>
        <pc:grpChg chg="mod">
          <ac:chgData name="Josephina Bartela" userId="1c5ef19d2594c6ba" providerId="LiveId" clId="{86C8F37A-04EE-4B49-B7A4-8F09086E1FA5}" dt="2022-06-21T09:56:23.054" v="616" actId="1076"/>
          <ac:grpSpMkLst>
            <pc:docMk/>
            <pc:sldMk cId="208967087" sldId="2134804717"/>
            <ac:grpSpMk id="3" creationId="{CA5D756D-8047-3D4F-B5EB-0871C279C737}"/>
          </ac:grpSpMkLst>
        </pc:grpChg>
        <pc:grpChg chg="del mod">
          <ac:chgData name="Josephina Bartela" userId="1c5ef19d2594c6ba" providerId="LiveId" clId="{86C8F37A-04EE-4B49-B7A4-8F09086E1FA5}" dt="2022-07-05T11:50:50.468" v="1711" actId="478"/>
          <ac:grpSpMkLst>
            <pc:docMk/>
            <pc:sldMk cId="208967087" sldId="2134804717"/>
            <ac:grpSpMk id="4" creationId="{B940C85F-D596-D84E-B0A6-9452C42E345D}"/>
          </ac:grpSpMkLst>
        </pc:grpChg>
        <pc:grpChg chg="mod">
          <ac:chgData name="Josephina Bartela" userId="1c5ef19d2594c6ba" providerId="LiveId" clId="{86C8F37A-04EE-4B49-B7A4-8F09086E1FA5}" dt="2022-07-05T11:51:00.078" v="1712" actId="1076"/>
          <ac:grpSpMkLst>
            <pc:docMk/>
            <pc:sldMk cId="208967087" sldId="2134804717"/>
            <ac:grpSpMk id="7" creationId="{B201BAEC-DBD7-AF44-AF46-8C7CB569540C}"/>
          </ac:grpSpMkLst>
        </pc:grpChg>
        <pc:grpChg chg="del">
          <ac:chgData name="Josephina Bartela" userId="1c5ef19d2594c6ba" providerId="LiveId" clId="{86C8F37A-04EE-4B49-B7A4-8F09086E1FA5}" dt="2022-06-21T09:55:59.635" v="612" actId="478"/>
          <ac:grpSpMkLst>
            <pc:docMk/>
            <pc:sldMk cId="208967087" sldId="2134804717"/>
            <ac:grpSpMk id="35" creationId="{03448F9A-4C39-B14A-BDBA-74BA49E37D3A}"/>
          </ac:grpSpMkLst>
        </pc:grpChg>
        <pc:grpChg chg="del">
          <ac:chgData name="Josephina Bartela" userId="1c5ef19d2594c6ba" providerId="LiveId" clId="{86C8F37A-04EE-4B49-B7A4-8F09086E1FA5}" dt="2022-06-21T09:55:59.635" v="612" actId="478"/>
          <ac:grpSpMkLst>
            <pc:docMk/>
            <pc:sldMk cId="208967087" sldId="2134804717"/>
            <ac:grpSpMk id="36" creationId="{8131E15D-62F6-A34C-96F3-1B11003DABA2}"/>
          </ac:grpSpMkLst>
        </pc:grpChg>
        <pc:grpChg chg="del">
          <ac:chgData name="Josephina Bartela" userId="1c5ef19d2594c6ba" providerId="LiveId" clId="{86C8F37A-04EE-4B49-B7A4-8F09086E1FA5}" dt="2022-06-21T09:55:59.635" v="612" actId="478"/>
          <ac:grpSpMkLst>
            <pc:docMk/>
            <pc:sldMk cId="208967087" sldId="2134804717"/>
            <ac:grpSpMk id="37" creationId="{6A3A5BD1-3574-964D-B147-7BBF1C050DAB}"/>
          </ac:grpSpMkLst>
        </pc:grpChg>
        <pc:grpChg chg="del">
          <ac:chgData name="Josephina Bartela" userId="1c5ef19d2594c6ba" providerId="LiveId" clId="{86C8F37A-04EE-4B49-B7A4-8F09086E1FA5}" dt="2022-06-21T09:55:59.635" v="612" actId="478"/>
          <ac:grpSpMkLst>
            <pc:docMk/>
            <pc:sldMk cId="208967087" sldId="2134804717"/>
            <ac:grpSpMk id="70" creationId="{112D3E3B-0F2A-F14E-ACEC-59E6E2E4F880}"/>
          </ac:grpSpMkLst>
        </pc:grpChg>
        <pc:grpChg chg="add mod">
          <ac:chgData name="Josephina Bartela" userId="1c5ef19d2594c6ba" providerId="LiveId" clId="{86C8F37A-04EE-4B49-B7A4-8F09086E1FA5}" dt="2022-06-21T10:12:30.433" v="632" actId="1076"/>
          <ac:grpSpMkLst>
            <pc:docMk/>
            <pc:sldMk cId="208967087" sldId="2134804717"/>
            <ac:grpSpMk id="169" creationId="{249E5599-3338-1244-BE18-90C4D61B67FC}"/>
          </ac:grpSpMkLst>
        </pc:grpChg>
        <pc:grpChg chg="del">
          <ac:chgData name="Josephina Bartela" userId="1c5ef19d2594c6ba" providerId="LiveId" clId="{86C8F37A-04EE-4B49-B7A4-8F09086E1FA5}" dt="2022-06-21T09:55:59.635" v="612" actId="478"/>
          <ac:grpSpMkLst>
            <pc:docMk/>
            <pc:sldMk cId="208967087" sldId="2134804717"/>
            <ac:grpSpMk id="170" creationId="{CF0BED27-1780-4D47-ACCB-D5818976347D}"/>
          </ac:grpSpMkLst>
        </pc:grpChg>
        <pc:grpChg chg="del">
          <ac:chgData name="Josephina Bartela" userId="1c5ef19d2594c6ba" providerId="LiveId" clId="{86C8F37A-04EE-4B49-B7A4-8F09086E1FA5}" dt="2022-06-21T09:55:59.635" v="612" actId="478"/>
          <ac:grpSpMkLst>
            <pc:docMk/>
            <pc:sldMk cId="208967087" sldId="2134804717"/>
            <ac:grpSpMk id="218" creationId="{9F0DF937-9FFE-5940-92DF-5FAE6A428CB3}"/>
          </ac:grpSpMkLst>
        </pc:grpChg>
        <pc:grpChg chg="mod">
          <ac:chgData name="Josephina Bartela" userId="1c5ef19d2594c6ba" providerId="LiveId" clId="{86C8F37A-04EE-4B49-B7A4-8F09086E1FA5}" dt="2022-06-21T10:12:21.851" v="630"/>
          <ac:grpSpMkLst>
            <pc:docMk/>
            <pc:sldMk cId="208967087" sldId="2134804717"/>
            <ac:grpSpMk id="226" creationId="{6A135B47-1DEE-A34A-9A3D-5C974997039E}"/>
          </ac:grpSpMkLst>
        </pc:grpChg>
        <pc:cxnChg chg="del 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96" creationId="{47783035-900F-D42B-38E0-3964C9561DDB}"/>
          </ac:cxnSpMkLst>
        </pc:cxnChg>
        <pc:cxnChg chg="del 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99" creationId="{49E5C539-DDF4-B9C4-780A-D97DB6150A1D}"/>
          </ac:cxnSpMkLst>
        </pc:cxnChg>
        <pc:cxnChg chg="mod">
          <ac:chgData name="Josephina Bartela" userId="1c5ef19d2594c6ba" providerId="LiveId" clId="{86C8F37A-04EE-4B49-B7A4-8F09086E1FA5}" dt="2022-07-05T11:50:50.468" v="1711" actId="478"/>
          <ac:cxnSpMkLst>
            <pc:docMk/>
            <pc:sldMk cId="208967087" sldId="2134804717"/>
            <ac:cxnSpMk id="139" creationId="{3FDCE276-B9DF-DDB4-615F-5C5A8FFB778A}"/>
          </ac:cxnSpMkLst>
        </pc:cxnChg>
        <pc:cxnChg chg="mod">
          <ac:chgData name="Josephina Bartela" userId="1c5ef19d2594c6ba" providerId="LiveId" clId="{86C8F37A-04EE-4B49-B7A4-8F09086E1FA5}" dt="2022-07-05T11:50:50.468" v="1711" actId="478"/>
          <ac:cxnSpMkLst>
            <pc:docMk/>
            <pc:sldMk cId="208967087" sldId="2134804717"/>
            <ac:cxnSpMk id="140" creationId="{3CF5F698-3F97-32CE-2C1E-38B9BFC1F48F}"/>
          </ac:cxnSpMkLst>
        </pc:cxnChg>
        <pc:cxnChg chg="mod">
          <ac:chgData name="Josephina Bartela" userId="1c5ef19d2594c6ba" providerId="LiveId" clId="{86C8F37A-04EE-4B49-B7A4-8F09086E1FA5}" dt="2022-07-05T11:50:50.468" v="1711" actId="478"/>
          <ac:cxnSpMkLst>
            <pc:docMk/>
            <pc:sldMk cId="208967087" sldId="2134804717"/>
            <ac:cxnSpMk id="141" creationId="{43EA342F-FFB6-4A97-1D33-1D610135FD25}"/>
          </ac:cxnSpMkLst>
        </pc:cxnChg>
        <pc:cxnChg chg="del 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223" creationId="{C0B78929-6592-2E41-92F3-4BA077F617D2}"/>
          </ac:cxnSpMkLst>
        </pc:cxnChg>
        <pc:cxnChg chg="del 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224" creationId="{A07BAB82-7FEE-ED4C-A901-F9663146E723}"/>
          </ac:cxnSpMkLst>
        </pc:cxnChg>
        <pc:cxnChg chg="del 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225" creationId="{F432C2D4-E608-9249-A49D-DDB919D41522}"/>
          </ac:cxnSpMkLst>
        </pc:cxnChg>
        <pc:cxnChg chg="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253" creationId="{EA4976BE-D678-C240-A252-C496506993FC}"/>
          </ac:cxnSpMkLst>
        </pc:cxnChg>
        <pc:cxnChg chg="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255" creationId="{35D1F07D-3674-D44B-A7EC-1A858FF03A69}"/>
          </ac:cxnSpMkLst>
        </pc:cxnChg>
        <pc:cxnChg chg="del 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270" creationId="{251ED338-6808-3A42-BCD2-8A4B2E10871E}"/>
          </ac:cxnSpMkLst>
        </pc:cxnChg>
        <pc:cxnChg chg="del 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272" creationId="{FB89CDC5-3FB7-7641-8533-80B9824032D6}"/>
          </ac:cxnSpMkLst>
        </pc:cxnChg>
        <pc:cxnChg chg="del mod">
          <ac:chgData name="Josephina Bartela" userId="1c5ef19d2594c6ba" providerId="LiveId" clId="{86C8F37A-04EE-4B49-B7A4-8F09086E1FA5}" dt="2022-06-21T09:55:59.635" v="612" actId="478"/>
          <ac:cxnSpMkLst>
            <pc:docMk/>
            <pc:sldMk cId="208967087" sldId="2134804717"/>
            <ac:cxnSpMk id="283" creationId="{B244BBEE-A907-6D4D-A46D-79854E036539}"/>
          </ac:cxnSpMkLst>
        </pc:cxnChg>
      </pc:sldChg>
      <pc:sldChg chg="addSp delSp modSp add mod">
        <pc:chgData name="Josephina Bartela" userId="1c5ef19d2594c6ba" providerId="LiveId" clId="{86C8F37A-04EE-4B49-B7A4-8F09086E1FA5}" dt="2022-07-04T12:41:19.146" v="1698" actId="207"/>
        <pc:sldMkLst>
          <pc:docMk/>
          <pc:sldMk cId="728826781" sldId="2134804718"/>
        </pc:sldMkLst>
        <pc:spChg chg="del">
          <ac:chgData name="Josephina Bartela" userId="1c5ef19d2594c6ba" providerId="LiveId" clId="{86C8F37A-04EE-4B49-B7A4-8F09086E1FA5}" dt="2022-06-23T09:34:00.223" v="665" actId="478"/>
          <ac:spMkLst>
            <pc:docMk/>
            <pc:sldMk cId="728826781" sldId="2134804718"/>
            <ac:spMk id="5" creationId="{971D19B1-CBBD-F73C-7C6D-42ACA92BADD6}"/>
          </ac:spMkLst>
        </pc:spChg>
        <pc:spChg chg="del">
          <ac:chgData name="Josephina Bartela" userId="1c5ef19d2594c6ba" providerId="LiveId" clId="{86C8F37A-04EE-4B49-B7A4-8F09086E1FA5}" dt="2022-06-23T09:34:00.223" v="665" actId="478"/>
          <ac:spMkLst>
            <pc:docMk/>
            <pc:sldMk cId="728826781" sldId="2134804718"/>
            <ac:spMk id="6" creationId="{74C6A95B-7BA4-6FAC-E937-F0AE794A8B17}"/>
          </ac:spMkLst>
        </pc:spChg>
        <pc:spChg chg="del">
          <ac:chgData name="Josephina Bartela" userId="1c5ef19d2594c6ba" providerId="LiveId" clId="{86C8F37A-04EE-4B49-B7A4-8F09086E1FA5}" dt="2022-06-23T09:34:00.223" v="665" actId="478"/>
          <ac:spMkLst>
            <pc:docMk/>
            <pc:sldMk cId="728826781" sldId="2134804718"/>
            <ac:spMk id="9" creationId="{97552165-1964-AA74-04E3-985D3BE4E4C7}"/>
          </ac:spMkLst>
        </pc:spChg>
        <pc:spChg chg="del">
          <ac:chgData name="Josephina Bartela" userId="1c5ef19d2594c6ba" providerId="LiveId" clId="{86C8F37A-04EE-4B49-B7A4-8F09086E1FA5}" dt="2022-06-23T09:34:00.223" v="665" actId="478"/>
          <ac:spMkLst>
            <pc:docMk/>
            <pc:sldMk cId="728826781" sldId="2134804718"/>
            <ac:spMk id="12" creationId="{7348A8EF-FC7D-8B7F-1E94-37BE49A23A02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07" creationId="{F9B44E94-385F-1A25-3F29-9A92FC4A4F3B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08" creationId="{ADF24B5C-6734-DEAB-5EAF-0E2AC79F7A59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09" creationId="{FF9C5690-03BE-F934-E26F-5BBF3C0DE533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10" creationId="{D49647F9-0E03-9528-345E-7867EF14381B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14" creationId="{DC70715A-C0A8-AABE-8502-2428AC8AA00D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15" creationId="{ED715256-09A9-F7B8-2907-F9C4743F1732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16" creationId="{08F5618C-D7ED-59ED-43C4-70F852063ADF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17" creationId="{2F2D928A-27FC-7508-0B4A-14DEB46E09BB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18" creationId="{BCEE13CA-E12E-B1EB-BFFB-48C6CED4F473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19" creationId="{FF5D2E39-212C-1F97-6639-2C8E0A1B2E4C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20" creationId="{F0D208C8-8398-D4DB-BF8A-F581F3D36DA8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21" creationId="{782D08DF-7659-3ABF-6E69-B801BC192665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22" creationId="{3B11DB82-E8C8-35D5-543F-57FB9F1AFDC3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23" creationId="{FE231F5B-C0F1-2AD5-6254-031A24F42F4D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24" creationId="{695A3278-3F59-EF15-D846-A7BFFEB6E5F6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28" creationId="{938207E5-8C3A-4FB8-FAB8-103A78F30A12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29" creationId="{1EA313C2-6081-22E4-1244-600DAD026505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30" creationId="{85B1AA50-640A-5177-64FC-7E1FA8D96327}"/>
          </ac:spMkLst>
        </pc:spChg>
        <pc:spChg chg="mod">
          <ac:chgData name="Josephina Bartela" userId="1c5ef19d2594c6ba" providerId="LiveId" clId="{86C8F37A-04EE-4B49-B7A4-8F09086E1FA5}" dt="2022-07-04T08:52:57.355" v="1694" actId="207"/>
          <ac:spMkLst>
            <pc:docMk/>
            <pc:sldMk cId="728826781" sldId="2134804718"/>
            <ac:spMk id="131" creationId="{5E33545D-2EF1-884B-0CF8-888139099BBC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32" creationId="{DCF6C6C6-5318-52BF-BA3D-5077E53BA4B7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33" creationId="{672D42A7-2E6B-082E-8F63-BE590B09B4AB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34" creationId="{19B45313-3572-4AC6-635C-2CD9DF4B0FB3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35" creationId="{8144C017-778A-0E81-AC38-86E45E607A16}"/>
          </ac:spMkLst>
        </pc:spChg>
        <pc:spChg chg="mod">
          <ac:chgData name="Josephina Bartela" userId="1c5ef19d2594c6ba" providerId="LiveId" clId="{86C8F37A-04EE-4B49-B7A4-8F09086E1FA5}" dt="2022-06-23T10:03:11.592" v="760" actId="207"/>
          <ac:spMkLst>
            <pc:docMk/>
            <pc:sldMk cId="728826781" sldId="2134804718"/>
            <ac:spMk id="136" creationId="{08FB8B8C-7DDE-DB72-DABC-AF5E140B4406}"/>
          </ac:spMkLst>
        </pc:spChg>
        <pc:spChg chg="mod">
          <ac:chgData name="Josephina Bartela" userId="1c5ef19d2594c6ba" providerId="LiveId" clId="{86C8F37A-04EE-4B49-B7A4-8F09086E1FA5}" dt="2022-06-23T10:03:11.592" v="760" actId="207"/>
          <ac:spMkLst>
            <pc:docMk/>
            <pc:sldMk cId="728826781" sldId="2134804718"/>
            <ac:spMk id="137" creationId="{E7184688-8987-269A-2D00-EDC918FBC25C}"/>
          </ac:spMkLst>
        </pc:spChg>
        <pc:spChg chg="mod">
          <ac:chgData name="Josephina Bartela" userId="1c5ef19d2594c6ba" providerId="LiveId" clId="{86C8F37A-04EE-4B49-B7A4-8F09086E1FA5}" dt="2022-06-23T10:03:11.592" v="760" actId="207"/>
          <ac:spMkLst>
            <pc:docMk/>
            <pc:sldMk cId="728826781" sldId="2134804718"/>
            <ac:spMk id="138" creationId="{6AC4F4A9-7561-0EE4-CE3E-ED01BD0AC9B1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42" creationId="{A2DA0D7A-2EE9-4E9F-B78B-F50F173DDDCA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43" creationId="{33C89324-A7EE-E49F-0312-04E319084AD2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44" creationId="{36BF1B98-2471-899B-E6C4-A36AC76A7C65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45" creationId="{DFF17746-91EB-B758-BB40-A4B21526784C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46" creationId="{1356C39D-09F6-4DA0-B5AF-B8A31521C6BD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47" creationId="{C00B63C8-794F-A2CA-65BE-D5C0A12FD0D1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48" creationId="{C12C5AD2-10F5-8007-CBB3-9EC008150998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50" creationId="{BAC57CCE-C3C5-FECB-9D6C-21736341FABB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51" creationId="{5FE5ABA1-97A9-1032-3E56-F233C4B3AEDE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52" creationId="{9BC17530-418E-F1B5-6E10-F44810A5D6EB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56" creationId="{F01C603D-AC89-E4A8-8773-B2CB14C49A7F}"/>
          </ac:spMkLst>
        </pc:spChg>
        <pc:spChg chg="mod">
          <ac:chgData name="Josephina Bartela" userId="1c5ef19d2594c6ba" providerId="LiveId" clId="{86C8F37A-04EE-4B49-B7A4-8F09086E1FA5}" dt="2022-07-04T08:53:04.646" v="1695" actId="207"/>
          <ac:spMkLst>
            <pc:docMk/>
            <pc:sldMk cId="728826781" sldId="2134804718"/>
            <ac:spMk id="157" creationId="{0EFD7223-2895-185B-4BF5-007C50928453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58" creationId="{3B162B3C-B3E0-1BC4-CBEE-B49837BC2009}"/>
          </ac:spMkLst>
        </pc:spChg>
        <pc:spChg chg="mod">
          <ac:chgData name="Josephina Bartela" userId="1c5ef19d2594c6ba" providerId="LiveId" clId="{86C8F37A-04EE-4B49-B7A4-8F09086E1FA5}" dt="2022-07-04T12:41:19.146" v="1698" actId="207"/>
          <ac:spMkLst>
            <pc:docMk/>
            <pc:sldMk cId="728826781" sldId="2134804718"/>
            <ac:spMk id="159" creationId="{624C9A2E-F85D-B84B-52C5-FCB2B09B79C0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60" creationId="{CEA9D750-CC58-FA10-AAEF-043772817F61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61" creationId="{935C9E2C-0CE2-A1B4-DC3B-038BDFDA33B0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62" creationId="{4FFEA6B8-B496-7FE4-72E4-A15ADB657374}"/>
          </ac:spMkLst>
        </pc:spChg>
        <pc:spChg chg="del">
          <ac:chgData name="Josephina Bartela" userId="1c5ef19d2594c6ba" providerId="LiveId" clId="{86C8F37A-04EE-4B49-B7A4-8F09086E1FA5}" dt="2022-06-23T09:34:00.223" v="665" actId="478"/>
          <ac:spMkLst>
            <pc:docMk/>
            <pc:sldMk cId="728826781" sldId="2134804718"/>
            <ac:spMk id="163" creationId="{879C79AC-F19F-021D-6246-4229878DCDD7}"/>
          </ac:spMkLst>
        </pc:spChg>
        <pc:spChg chg="mod">
          <ac:chgData name="Josephina Bartela" userId="1c5ef19d2594c6ba" providerId="LiveId" clId="{86C8F37A-04EE-4B49-B7A4-8F09086E1FA5}" dt="2022-06-23T09:39:06.755" v="678" actId="1035"/>
          <ac:spMkLst>
            <pc:docMk/>
            <pc:sldMk cId="728826781" sldId="2134804718"/>
            <ac:spMk id="164" creationId="{D158259D-24B5-D789-4589-DDE6B90FEF61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65" creationId="{D158259D-24B5-D789-4589-DDE6B90FEF61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67" creationId="{2E740D13-DD97-21BA-AB40-DD83CC112730}"/>
          </ac:spMkLst>
        </pc:spChg>
        <pc:spChg chg="mod">
          <ac:chgData name="Josephina Bartela" userId="1c5ef19d2594c6ba" providerId="LiveId" clId="{86C8F37A-04EE-4B49-B7A4-8F09086E1FA5}" dt="2022-06-23T09:36:46.263" v="676" actId="2711"/>
          <ac:spMkLst>
            <pc:docMk/>
            <pc:sldMk cId="728826781" sldId="2134804718"/>
            <ac:spMk id="168" creationId="{A883EBB8-7ACA-258A-9790-215034A4762B}"/>
          </ac:spMkLst>
        </pc:spChg>
        <pc:spChg chg="del">
          <ac:chgData name="Josephina Bartela" userId="1c5ef19d2594c6ba" providerId="LiveId" clId="{86C8F37A-04EE-4B49-B7A4-8F09086E1FA5}" dt="2022-06-23T09:34:00.223" v="665" actId="478"/>
          <ac:spMkLst>
            <pc:docMk/>
            <pc:sldMk cId="728826781" sldId="2134804718"/>
            <ac:spMk id="178" creationId="{A6B702FF-F3A2-92C5-6E67-02019F11E185}"/>
          </ac:spMkLst>
        </pc:spChg>
        <pc:spChg chg="mod">
          <ac:chgData name="Josephina Bartela" userId="1c5ef19d2594c6ba" providerId="LiveId" clId="{86C8F37A-04EE-4B49-B7A4-8F09086E1FA5}" dt="2022-06-23T09:34:10.872" v="667"/>
          <ac:spMkLst>
            <pc:docMk/>
            <pc:sldMk cId="728826781" sldId="2134804718"/>
            <ac:spMk id="200" creationId="{E5E52C82-792C-0349-A79F-BB513A496C04}"/>
          </ac:spMkLst>
        </pc:spChg>
        <pc:spChg chg="mod">
          <ac:chgData name="Josephina Bartela" userId="1c5ef19d2594c6ba" providerId="LiveId" clId="{86C8F37A-04EE-4B49-B7A4-8F09086E1FA5}" dt="2022-06-23T09:34:10.872" v="667"/>
          <ac:spMkLst>
            <pc:docMk/>
            <pc:sldMk cId="728826781" sldId="2134804718"/>
            <ac:spMk id="202" creationId="{F892918C-AAA0-EA4C-A158-E6706A2631E1}"/>
          </ac:spMkLst>
        </pc:spChg>
        <pc:spChg chg="mod">
          <ac:chgData name="Josephina Bartela" userId="1c5ef19d2594c6ba" providerId="LiveId" clId="{86C8F37A-04EE-4B49-B7A4-8F09086E1FA5}" dt="2022-06-23T09:34:10.872" v="667"/>
          <ac:spMkLst>
            <pc:docMk/>
            <pc:sldMk cId="728826781" sldId="2134804718"/>
            <ac:spMk id="203" creationId="{E18E9511-4ECB-0D41-9980-E3C06B6A033F}"/>
          </ac:spMkLst>
        </pc:spChg>
        <pc:spChg chg="mod">
          <ac:chgData name="Josephina Bartela" userId="1c5ef19d2594c6ba" providerId="LiveId" clId="{86C8F37A-04EE-4B49-B7A4-8F09086E1FA5}" dt="2022-06-23T09:34:10.872" v="667"/>
          <ac:spMkLst>
            <pc:docMk/>
            <pc:sldMk cId="728826781" sldId="2134804718"/>
            <ac:spMk id="204" creationId="{D8493C54-5B9B-FF4E-9EE0-62645F078F39}"/>
          </ac:spMkLst>
        </pc:spChg>
        <pc:spChg chg="mod">
          <ac:chgData name="Josephina Bartela" userId="1c5ef19d2594c6ba" providerId="LiveId" clId="{86C8F37A-04EE-4B49-B7A4-8F09086E1FA5}" dt="2022-06-23T09:34:10.872" v="667"/>
          <ac:spMkLst>
            <pc:docMk/>
            <pc:sldMk cId="728826781" sldId="2134804718"/>
            <ac:spMk id="205" creationId="{A3B98D16-8759-A641-B34A-306530F5642D}"/>
          </ac:spMkLst>
        </pc:spChg>
        <pc:spChg chg="mod">
          <ac:chgData name="Josephina Bartela" userId="1c5ef19d2594c6ba" providerId="LiveId" clId="{86C8F37A-04EE-4B49-B7A4-8F09086E1FA5}" dt="2022-06-23T10:02:45.574" v="756"/>
          <ac:spMkLst>
            <pc:docMk/>
            <pc:sldMk cId="728826781" sldId="2134804718"/>
            <ac:spMk id="207" creationId="{19B861ED-CC04-0D41-85DE-9CD2A949525E}"/>
          </ac:spMkLst>
        </pc:spChg>
        <pc:spChg chg="mod">
          <ac:chgData name="Josephina Bartela" userId="1c5ef19d2594c6ba" providerId="LiveId" clId="{86C8F37A-04EE-4B49-B7A4-8F09086E1FA5}" dt="2022-06-23T10:02:45.574" v="756"/>
          <ac:spMkLst>
            <pc:docMk/>
            <pc:sldMk cId="728826781" sldId="2134804718"/>
            <ac:spMk id="208" creationId="{73D947FB-8E2D-1045-98B2-E59CFC95E2AF}"/>
          </ac:spMkLst>
        </pc:spChg>
        <pc:spChg chg="mod">
          <ac:chgData name="Josephina Bartela" userId="1c5ef19d2594c6ba" providerId="LiveId" clId="{86C8F37A-04EE-4B49-B7A4-8F09086E1FA5}" dt="2022-07-04T08:44:34.155" v="1692" actId="1076"/>
          <ac:spMkLst>
            <pc:docMk/>
            <pc:sldMk cId="728826781" sldId="2134804718"/>
            <ac:spMk id="209" creationId="{5E15596E-FA5E-E942-A1FA-7754F1B0A1DD}"/>
          </ac:spMkLst>
        </pc:spChg>
        <pc:spChg chg="mod">
          <ac:chgData name="Josephina Bartela" userId="1c5ef19d2594c6ba" providerId="LiveId" clId="{86C8F37A-04EE-4B49-B7A4-8F09086E1FA5}" dt="2022-06-23T10:02:45.574" v="756"/>
          <ac:spMkLst>
            <pc:docMk/>
            <pc:sldMk cId="728826781" sldId="2134804718"/>
            <ac:spMk id="210" creationId="{B945FBB7-A457-2D49-AFD2-3EC49A02F286}"/>
          </ac:spMkLst>
        </pc:spChg>
        <pc:spChg chg="mod">
          <ac:chgData name="Josephina Bartela" userId="1c5ef19d2594c6ba" providerId="LiveId" clId="{86C8F37A-04EE-4B49-B7A4-8F09086E1FA5}" dt="2022-06-23T10:02:45.574" v="756"/>
          <ac:spMkLst>
            <pc:docMk/>
            <pc:sldMk cId="728826781" sldId="2134804718"/>
            <ac:spMk id="214" creationId="{A610F4FC-FAC8-8849-9684-700C5DFAFD1E}"/>
          </ac:spMkLst>
        </pc:spChg>
        <pc:spChg chg="del">
          <ac:chgData name="Josephina Bartela" userId="1c5ef19d2594c6ba" providerId="LiveId" clId="{86C8F37A-04EE-4B49-B7A4-8F09086E1FA5}" dt="2022-06-23T09:34:00.223" v="665" actId="478"/>
          <ac:spMkLst>
            <pc:docMk/>
            <pc:sldMk cId="728826781" sldId="2134804718"/>
            <ac:spMk id="215" creationId="{61D67B47-1011-D544-8509-3113659C9EF7}"/>
          </ac:spMkLst>
        </pc:spChg>
        <pc:spChg chg="mod">
          <ac:chgData name="Josephina Bartela" userId="1c5ef19d2594c6ba" providerId="LiveId" clId="{86C8F37A-04EE-4B49-B7A4-8F09086E1FA5}" dt="2022-06-23T10:02:45.574" v="756"/>
          <ac:spMkLst>
            <pc:docMk/>
            <pc:sldMk cId="728826781" sldId="2134804718"/>
            <ac:spMk id="231" creationId="{BBB1B1C7-8190-7948-AD7D-054B8C102684}"/>
          </ac:spMkLst>
        </pc:spChg>
        <pc:spChg chg="mod">
          <ac:chgData name="Josephina Bartela" userId="1c5ef19d2594c6ba" providerId="LiveId" clId="{86C8F37A-04EE-4B49-B7A4-8F09086E1FA5}" dt="2022-07-04T08:53:35.617" v="1696" actId="207"/>
          <ac:spMkLst>
            <pc:docMk/>
            <pc:sldMk cId="728826781" sldId="2134804718"/>
            <ac:spMk id="232" creationId="{B795ECBE-F9B8-5D4B-A41D-1B37B82CBBA6}"/>
          </ac:spMkLst>
        </pc:spChg>
        <pc:spChg chg="mod">
          <ac:chgData name="Josephina Bartela" userId="1c5ef19d2594c6ba" providerId="LiveId" clId="{86C8F37A-04EE-4B49-B7A4-8F09086E1FA5}" dt="2022-06-23T10:02:45.574" v="756"/>
          <ac:spMkLst>
            <pc:docMk/>
            <pc:sldMk cId="728826781" sldId="2134804718"/>
            <ac:spMk id="233" creationId="{667F25C7-E716-1B41-9DAB-4EA5FFA2D990}"/>
          </ac:spMkLst>
        </pc:spChg>
        <pc:spChg chg="mod">
          <ac:chgData name="Josephina Bartela" userId="1c5ef19d2594c6ba" providerId="LiveId" clId="{86C8F37A-04EE-4B49-B7A4-8F09086E1FA5}" dt="2022-06-23T10:02:45.574" v="756"/>
          <ac:spMkLst>
            <pc:docMk/>
            <pc:sldMk cId="728826781" sldId="2134804718"/>
            <ac:spMk id="234" creationId="{14B24016-4630-0148-A611-D00EFDAA7A7F}"/>
          </ac:spMkLst>
        </pc:spChg>
        <pc:spChg chg="mod">
          <ac:chgData name="Josephina Bartela" userId="1c5ef19d2594c6ba" providerId="LiveId" clId="{86C8F37A-04EE-4B49-B7A4-8F09086E1FA5}" dt="2022-06-23T10:02:45.574" v="756"/>
          <ac:spMkLst>
            <pc:docMk/>
            <pc:sldMk cId="728826781" sldId="2134804718"/>
            <ac:spMk id="235" creationId="{999757BF-AEDF-1F4C-8C94-72FBE5DB55A0}"/>
          </ac:spMkLst>
        </pc:spChg>
        <pc:spChg chg="mod">
          <ac:chgData name="Josephina Bartela" userId="1c5ef19d2594c6ba" providerId="LiveId" clId="{86C8F37A-04EE-4B49-B7A4-8F09086E1FA5}" dt="2022-06-23T10:02:45.574" v="756"/>
          <ac:spMkLst>
            <pc:docMk/>
            <pc:sldMk cId="728826781" sldId="2134804718"/>
            <ac:spMk id="236" creationId="{2D4665EF-A8CE-A746-A824-BCBAD1E85C8A}"/>
          </ac:spMkLst>
        </pc:spChg>
        <pc:spChg chg="mod">
          <ac:chgData name="Josephina Bartela" userId="1c5ef19d2594c6ba" providerId="LiveId" clId="{86C8F37A-04EE-4B49-B7A4-8F09086E1FA5}" dt="2022-06-23T10:03:27.229" v="791" actId="20577"/>
          <ac:spMkLst>
            <pc:docMk/>
            <pc:sldMk cId="728826781" sldId="2134804718"/>
            <ac:spMk id="237" creationId="{39BCF90A-EF6D-104E-A86B-1725AD8C3234}"/>
          </ac:spMkLst>
        </pc:spChg>
        <pc:spChg chg="del">
          <ac:chgData name="Josephina Bartela" userId="1c5ef19d2594c6ba" providerId="LiveId" clId="{86C8F37A-04EE-4B49-B7A4-8F09086E1FA5}" dt="2022-06-23T09:34:00.223" v="665" actId="478"/>
          <ac:spMkLst>
            <pc:docMk/>
            <pc:sldMk cId="728826781" sldId="2134804718"/>
            <ac:spMk id="282" creationId="{9075BDAE-8DBA-8746-9AD8-C83C42366572}"/>
          </ac:spMkLst>
        </pc:spChg>
        <pc:spChg chg="del">
          <ac:chgData name="Josephina Bartela" userId="1c5ef19d2594c6ba" providerId="LiveId" clId="{86C8F37A-04EE-4B49-B7A4-8F09086E1FA5}" dt="2022-06-23T09:34:03.199" v="666" actId="478"/>
          <ac:spMkLst>
            <pc:docMk/>
            <pc:sldMk cId="728826781" sldId="2134804718"/>
            <ac:spMk id="319" creationId="{46AD3836-9756-174C-B11D-748D98BAC609}"/>
          </ac:spMkLst>
        </pc:spChg>
        <pc:spChg chg="del">
          <ac:chgData name="Josephina Bartela" userId="1c5ef19d2594c6ba" providerId="LiveId" clId="{86C8F37A-04EE-4B49-B7A4-8F09086E1FA5}" dt="2022-06-23T09:34:00.223" v="665" actId="478"/>
          <ac:spMkLst>
            <pc:docMk/>
            <pc:sldMk cId="728826781" sldId="2134804718"/>
            <ac:spMk id="320" creationId="{9C486893-C6D5-7F4C-8A33-7EBA87F6D664}"/>
          </ac:spMkLst>
        </pc:spChg>
        <pc:grpChg chg="add mod">
          <ac:chgData name="Josephina Bartela" userId="1c5ef19d2594c6ba" providerId="LiveId" clId="{86C8F37A-04EE-4B49-B7A4-8F09086E1FA5}" dt="2022-06-23T09:35:33.584" v="672" actId="1035"/>
          <ac:grpSpMkLst>
            <pc:docMk/>
            <pc:sldMk cId="728826781" sldId="2134804718"/>
            <ac:grpSpMk id="2" creationId="{1405CC74-E827-3F4C-B063-4561AEB1CCDA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8" creationId="{26CCD6F0-9EB7-2F4C-9C02-A27CA42CA0AD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11" creationId="{6C049BD9-B743-014A-B8CB-89DD0924D7A9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54" creationId="{8D3B77DF-9715-A545-AB73-70A45B434C32}"/>
          </ac:grpSpMkLst>
        </pc:grpChg>
        <pc:grpChg chg="mod">
          <ac:chgData name="Josephina Bartela" userId="1c5ef19d2594c6ba" providerId="LiveId" clId="{86C8F37A-04EE-4B49-B7A4-8F09086E1FA5}" dt="2022-06-23T09:34:19.552" v="668" actId="1076"/>
          <ac:grpSpMkLst>
            <pc:docMk/>
            <pc:sldMk cId="728826781" sldId="2134804718"/>
            <ac:grpSpMk id="57" creationId="{4243B3ED-FF68-A44B-AD19-0BC85D270111}"/>
          </ac:grpSpMkLst>
        </pc:grpChg>
        <pc:grpChg chg="mod">
          <ac:chgData name="Josephina Bartela" userId="1c5ef19d2594c6ba" providerId="LiveId" clId="{86C8F37A-04EE-4B49-B7A4-8F09086E1FA5}" dt="2022-06-23T09:34:41.397" v="671" actId="164"/>
          <ac:grpSpMkLst>
            <pc:docMk/>
            <pc:sldMk cId="728826781" sldId="2134804718"/>
            <ac:grpSpMk id="58" creationId="{B257C8ED-E333-C546-ADFA-DCFF7CCC5C04}"/>
          </ac:grpSpMkLst>
        </pc:grpChg>
        <pc:grpChg chg="mod">
          <ac:chgData name="Josephina Bartela" userId="1c5ef19d2594c6ba" providerId="LiveId" clId="{86C8F37A-04EE-4B49-B7A4-8F09086E1FA5}" dt="2022-07-04T08:44:25.722" v="1690" actId="1076"/>
          <ac:grpSpMkLst>
            <pc:docMk/>
            <pc:sldMk cId="728826781" sldId="2134804718"/>
            <ac:grpSpMk id="59" creationId="{5E7A084F-2CA2-3F45-BD48-3A08567E7A2C}"/>
          </ac:grpSpMkLst>
        </pc:grpChg>
        <pc:grpChg chg="mod">
          <ac:chgData name="Josephina Bartela" userId="1c5ef19d2594c6ba" providerId="LiveId" clId="{86C8F37A-04EE-4B49-B7A4-8F09086E1FA5}" dt="2022-06-23T10:04:18.380" v="829" actId="1036"/>
          <ac:grpSpMkLst>
            <pc:docMk/>
            <pc:sldMk cId="728826781" sldId="2134804718"/>
            <ac:grpSpMk id="60" creationId="{C260584A-1888-1540-B33F-C7B600CE7C7F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166" creationId="{8E233797-07AA-7A49-BD22-F262F711AF7A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171" creationId="{412E5276-B124-EB41-820C-86D63CCFF626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189" creationId="{68B2CAC2-FB84-2C4E-98F2-64059EB5339A}"/>
          </ac:grpSpMkLst>
        </pc:grpChg>
        <pc:grpChg chg="add mod">
          <ac:chgData name="Josephina Bartela" userId="1c5ef19d2594c6ba" providerId="LiveId" clId="{86C8F37A-04EE-4B49-B7A4-8F09086E1FA5}" dt="2022-06-23T10:04:18.380" v="829" actId="1036"/>
          <ac:grpSpMkLst>
            <pc:docMk/>
            <pc:sldMk cId="728826781" sldId="2134804718"/>
            <ac:grpSpMk id="199" creationId="{E634C98D-C424-1540-8DA9-42E66A23A4BA}"/>
          </ac:grpSpMkLst>
        </pc:grpChg>
        <pc:grpChg chg="mod">
          <ac:chgData name="Josephina Bartela" userId="1c5ef19d2594c6ba" providerId="LiveId" clId="{86C8F37A-04EE-4B49-B7A4-8F09086E1FA5}" dt="2022-06-23T09:34:10.872" v="667"/>
          <ac:grpSpMkLst>
            <pc:docMk/>
            <pc:sldMk cId="728826781" sldId="2134804718"/>
            <ac:grpSpMk id="201" creationId="{B26FD728-4EA1-BE48-880B-BAD371DD9239}"/>
          </ac:grpSpMkLst>
        </pc:grpChg>
        <pc:grpChg chg="add mod">
          <ac:chgData name="Josephina Bartela" userId="1c5ef19d2594c6ba" providerId="LiveId" clId="{86C8F37A-04EE-4B49-B7A4-8F09086E1FA5}" dt="2022-07-04T08:55:28.081" v="1697" actId="1076"/>
          <ac:grpSpMkLst>
            <pc:docMk/>
            <pc:sldMk cId="728826781" sldId="2134804718"/>
            <ac:grpSpMk id="206" creationId="{D5757E14-DA56-9943-B75F-D0EFC416C93C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216" creationId="{950C12A3-FF64-F944-BDEB-04278185D61B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279" creationId="{5A7FC72D-7AA4-0D4C-8050-0227D1DA9677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289" creationId="{1A7BFDDC-9C76-BF4B-B639-6AC717B65968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293" creationId="{1C6AA683-B200-194A-882B-AC312AABAB09}"/>
          </ac:grpSpMkLst>
        </pc:grpChg>
        <pc:grpChg chg="del">
          <ac:chgData name="Josephina Bartela" userId="1c5ef19d2594c6ba" providerId="LiveId" clId="{86C8F37A-04EE-4B49-B7A4-8F09086E1FA5}" dt="2022-06-23T09:34:00.223" v="665" actId="478"/>
          <ac:grpSpMkLst>
            <pc:docMk/>
            <pc:sldMk cId="728826781" sldId="2134804718"/>
            <ac:grpSpMk id="314" creationId="{FB13434C-3F27-0F45-BD98-48346A30D98C}"/>
          </ac:grpSpMkLst>
        </pc:grp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93" creationId="{C3902D2B-7027-2E94-C1E0-ED72DD372B29}"/>
          </ac:cxnSpMkLst>
        </pc:cxn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96" creationId="{47783035-900F-D42B-38E0-3964C9561DDB}"/>
          </ac:cxnSpMkLst>
        </pc:cxn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99" creationId="{49E5C539-DDF4-B9C4-780A-D97DB6150A1D}"/>
          </ac:cxnSpMkLst>
        </pc:cxnChg>
        <pc:cxnChg chg="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174" creationId="{7B36B796-DA90-0342-8DA3-00EED67FD191}"/>
          </ac:cxnSpMkLst>
        </pc:cxnChg>
        <pc:cxnChg chg="mod">
          <ac:chgData name="Josephina Bartela" userId="1c5ef19d2594c6ba" providerId="LiveId" clId="{86C8F37A-04EE-4B49-B7A4-8F09086E1FA5}" dt="2022-06-23T10:02:45.574" v="756"/>
          <ac:cxnSpMkLst>
            <pc:docMk/>
            <pc:sldMk cId="728826781" sldId="2134804718"/>
            <ac:cxnSpMk id="211" creationId="{66A899F5-30E9-0E49-849F-19694AF1AED6}"/>
          </ac:cxnSpMkLst>
        </pc:cxnChg>
        <pc:cxnChg chg="mod">
          <ac:chgData name="Josephina Bartela" userId="1c5ef19d2594c6ba" providerId="LiveId" clId="{86C8F37A-04EE-4B49-B7A4-8F09086E1FA5}" dt="2022-06-23T10:02:45.574" v="756"/>
          <ac:cxnSpMkLst>
            <pc:docMk/>
            <pc:sldMk cId="728826781" sldId="2134804718"/>
            <ac:cxnSpMk id="212" creationId="{6BB8582E-1C48-9442-8E82-5C968767D633}"/>
          </ac:cxnSpMkLst>
        </pc:cxnChg>
        <pc:cxnChg chg="mod">
          <ac:chgData name="Josephina Bartela" userId="1c5ef19d2594c6ba" providerId="LiveId" clId="{86C8F37A-04EE-4B49-B7A4-8F09086E1FA5}" dt="2022-07-04T08:44:34.155" v="1692" actId="1076"/>
          <ac:cxnSpMkLst>
            <pc:docMk/>
            <pc:sldMk cId="728826781" sldId="2134804718"/>
            <ac:cxnSpMk id="213" creationId="{A877ECDB-3FB1-9547-94FB-0B759BD52E74}"/>
          </ac:cxnSpMkLst>
        </pc:cxn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309" creationId="{E921D250-8FF9-9B4E-9281-D402F2260669}"/>
          </ac:cxnSpMkLst>
        </pc:cxn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310" creationId="{460C306D-87B9-A747-9CA6-BEDEF6FD7580}"/>
          </ac:cxnSpMkLst>
        </pc:cxn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311" creationId="{0FE9759F-A927-C847-A45C-C087800747D5}"/>
          </ac:cxnSpMkLst>
        </pc:cxn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312" creationId="{214BB3C4-EE51-F947-8EB3-F6120F57653C}"/>
          </ac:cxnSpMkLst>
        </pc:cxn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313" creationId="{5BBF252C-F5B8-004C-85FB-6F333A588C43}"/>
          </ac:cxnSpMkLst>
        </pc:cxn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321" creationId="{3FF4D017-6209-F448-A819-F090602444D4}"/>
          </ac:cxnSpMkLst>
        </pc:cxnChg>
        <pc:cxnChg chg="del mod">
          <ac:chgData name="Josephina Bartela" userId="1c5ef19d2594c6ba" providerId="LiveId" clId="{86C8F37A-04EE-4B49-B7A4-8F09086E1FA5}" dt="2022-06-23T09:34:00.223" v="665" actId="478"/>
          <ac:cxnSpMkLst>
            <pc:docMk/>
            <pc:sldMk cId="728826781" sldId="2134804718"/>
            <ac:cxnSpMk id="322" creationId="{99AA8306-CE96-AC46-BA9D-68E5765ADC19}"/>
          </ac:cxnSpMkLst>
        </pc:cxnChg>
      </pc:sldChg>
      <pc:sldChg chg="addSp delSp modSp add del mod">
        <pc:chgData name="Josephina Bartela" userId="1c5ef19d2594c6ba" providerId="LiveId" clId="{86C8F37A-04EE-4B49-B7A4-8F09086E1FA5}" dt="2022-06-23T10:10:50.996" v="888" actId="2696"/>
        <pc:sldMkLst>
          <pc:docMk/>
          <pc:sldMk cId="4152649300" sldId="2134804719"/>
        </pc:sldMkLst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5" creationId="{971D19B1-CBBD-F73C-7C6D-42ACA92BADD6}"/>
          </ac:spMkLst>
        </pc:spChg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6" creationId="{74C6A95B-7BA4-6FAC-E937-F0AE794A8B17}"/>
          </ac:spMkLst>
        </pc:spChg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9" creationId="{97552165-1964-AA74-04E3-985D3BE4E4C7}"/>
          </ac:spMkLst>
        </pc:spChg>
        <pc:spChg chg="del mod">
          <ac:chgData name="Josephina Bartela" userId="1c5ef19d2594c6ba" providerId="LiveId" clId="{86C8F37A-04EE-4B49-B7A4-8F09086E1FA5}" dt="2022-06-23T10:10:09.197" v="882" actId="478"/>
          <ac:spMkLst>
            <pc:docMk/>
            <pc:sldMk cId="4152649300" sldId="2134804719"/>
            <ac:spMk id="136" creationId="{08FB8B8C-7DDE-DB72-DABC-AF5E140B4406}"/>
          </ac:spMkLst>
        </pc:spChg>
        <pc:spChg chg="del mod">
          <ac:chgData name="Josephina Bartela" userId="1c5ef19d2594c6ba" providerId="LiveId" clId="{86C8F37A-04EE-4B49-B7A4-8F09086E1FA5}" dt="2022-06-23T10:10:09.197" v="882" actId="478"/>
          <ac:spMkLst>
            <pc:docMk/>
            <pc:sldMk cId="4152649300" sldId="2134804719"/>
            <ac:spMk id="145" creationId="{DFF17746-91EB-B758-BB40-A4B21526784C}"/>
          </ac:spMkLst>
        </pc:spChg>
        <pc:spChg chg="del mod">
          <ac:chgData name="Josephina Bartela" userId="1c5ef19d2594c6ba" providerId="LiveId" clId="{86C8F37A-04EE-4B49-B7A4-8F09086E1FA5}" dt="2022-06-23T10:10:09.197" v="882" actId="478"/>
          <ac:spMkLst>
            <pc:docMk/>
            <pc:sldMk cId="4152649300" sldId="2134804719"/>
            <ac:spMk id="146" creationId="{1356C39D-09F6-4DA0-B5AF-B8A31521C6BD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49" creationId="{032184A3-58DA-B559-55E8-45C26760F1C6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50" creationId="{BAC57CCE-C3C5-FECB-9D6C-21736341FABB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51" creationId="{5FE5ABA1-97A9-1032-3E56-F233C4B3AEDE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52" creationId="{9BC17530-418E-F1B5-6E10-F44810A5D6EB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56" creationId="{F01C603D-AC89-E4A8-8773-B2CB14C49A7F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57" creationId="{0EFD7223-2895-185B-4BF5-007C50928453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58" creationId="{3B162B3C-B3E0-1BC4-CBEE-B49837BC2009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59" creationId="{624C9A2E-F85D-B84B-52C5-FCB2B09B79C0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60" creationId="{CEA9D750-CC58-FA10-AAEF-043772817F61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61" creationId="{935C9E2C-0CE2-A1B4-DC3B-038BDFDA33B0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62" creationId="{4FFEA6B8-B496-7FE4-72E4-A15ADB657374}"/>
          </ac:spMkLst>
        </pc:spChg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163" creationId="{879C79AC-F19F-021D-6246-4229878DCDD7}"/>
          </ac:spMkLst>
        </pc:spChg>
        <pc:spChg chg="mod">
          <ac:chgData name="Josephina Bartela" userId="1c5ef19d2594c6ba" providerId="LiveId" clId="{86C8F37A-04EE-4B49-B7A4-8F09086E1FA5}" dt="2022-06-23T10:10:14.466" v="883" actId="164"/>
          <ac:spMkLst>
            <pc:docMk/>
            <pc:sldMk cId="4152649300" sldId="2134804719"/>
            <ac:spMk id="167" creationId="{2E740D13-DD97-21BA-AB40-DD83CC112730}"/>
          </ac:spMkLst>
        </pc:spChg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178" creationId="{A6B702FF-F3A2-92C5-6E67-02019F11E185}"/>
          </ac:spMkLst>
        </pc:spChg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215" creationId="{61D67B47-1011-D544-8509-3113659C9EF7}"/>
          </ac:spMkLst>
        </pc:spChg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239" creationId="{AF280981-29D3-E14F-A3A9-B5164316EE06}"/>
          </ac:spMkLst>
        </pc:spChg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282" creationId="{9075BDAE-8DBA-8746-9AD8-C83C42366572}"/>
          </ac:spMkLst>
        </pc:spChg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288" creationId="{28631AB4-BC0B-D347-BE5C-BC52CC497C9C}"/>
          </ac:spMkLst>
        </pc:spChg>
        <pc:spChg chg="del">
          <ac:chgData name="Josephina Bartela" userId="1c5ef19d2594c6ba" providerId="LiveId" clId="{86C8F37A-04EE-4B49-B7A4-8F09086E1FA5}" dt="2022-06-23T09:50:25.938" v="684" actId="478"/>
          <ac:spMkLst>
            <pc:docMk/>
            <pc:sldMk cId="4152649300" sldId="2134804719"/>
            <ac:spMk id="319" creationId="{46AD3836-9756-174C-B11D-748D98BAC609}"/>
          </ac:spMkLst>
        </pc:spChg>
        <pc:spChg chg="del">
          <ac:chgData name="Josephina Bartela" userId="1c5ef19d2594c6ba" providerId="LiveId" clId="{86C8F37A-04EE-4B49-B7A4-8F09086E1FA5}" dt="2022-06-23T09:50:23.067" v="683" actId="478"/>
          <ac:spMkLst>
            <pc:docMk/>
            <pc:sldMk cId="4152649300" sldId="2134804719"/>
            <ac:spMk id="320" creationId="{9C486893-C6D5-7F4C-8A33-7EBA87F6D664}"/>
          </ac:spMkLst>
        </pc:spChg>
        <pc:grpChg chg="add del mod">
          <ac:chgData name="Josephina Bartela" userId="1c5ef19d2594c6ba" providerId="LiveId" clId="{86C8F37A-04EE-4B49-B7A4-8F09086E1FA5}" dt="2022-06-23T10:10:17.695" v="884" actId="21"/>
          <ac:grpSpMkLst>
            <pc:docMk/>
            <pc:sldMk cId="4152649300" sldId="2134804719"/>
            <ac:grpSpMk id="2" creationId="{D545C8EC-A42C-EF4C-B5F6-1DD508E03A71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11" creationId="{6C049BD9-B743-014A-B8CB-89DD0924D7A9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166" creationId="{8E233797-07AA-7A49-BD22-F262F711AF7A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171" creationId="{412E5276-B124-EB41-820C-86D63CCFF626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189" creationId="{0206D57D-6971-A74E-AEF8-70E811E2B417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200" creationId="{8C486D4A-919D-1140-9CF9-EC39C5AB2F66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216" creationId="{950C12A3-FF64-F944-BDEB-04278185D61B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234" creationId="{C92379EF-A7ED-A74C-9EF9-338432AA98FB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279" creationId="{5A7FC72D-7AA4-0D4C-8050-0227D1DA9677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289" creationId="{1A7BFDDC-9C76-BF4B-B639-6AC717B65968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293" creationId="{1C6AA683-B200-194A-882B-AC312AABAB09}"/>
          </ac:grpSpMkLst>
        </pc:grpChg>
        <pc:grpChg chg="del">
          <ac:chgData name="Josephina Bartela" userId="1c5ef19d2594c6ba" providerId="LiveId" clId="{86C8F37A-04EE-4B49-B7A4-8F09086E1FA5}" dt="2022-06-23T09:50:23.067" v="683" actId="478"/>
          <ac:grpSpMkLst>
            <pc:docMk/>
            <pc:sldMk cId="4152649300" sldId="2134804719"/>
            <ac:grpSpMk id="314" creationId="{FB13434C-3F27-0F45-BD98-48346A30D98C}"/>
          </ac:grpSpMkLst>
        </pc:grp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93" creationId="{C3902D2B-7027-2E94-C1E0-ED72DD372B29}"/>
          </ac:cxnSpMkLst>
        </pc:cxnChg>
        <pc:cxnChg chg="del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96" creationId="{47783035-900F-D42B-38E0-3964C9561DDB}"/>
          </ac:cxnSpMkLst>
        </pc:cxnChg>
        <pc:cxnChg chg="del mod">
          <ac:chgData name="Josephina Bartela" userId="1c5ef19d2594c6ba" providerId="LiveId" clId="{86C8F37A-04EE-4B49-B7A4-8F09086E1FA5}" dt="2022-06-23T10:10:09.197" v="882" actId="478"/>
          <ac:cxnSpMkLst>
            <pc:docMk/>
            <pc:sldMk cId="4152649300" sldId="2134804719"/>
            <ac:cxnSpMk id="139" creationId="{3FDCE276-B9DF-DDB4-615F-5C5A8FFB778A}"/>
          </ac:cxnSpMkLst>
        </pc:cxnChg>
        <pc:cxnChg chg="del mod">
          <ac:chgData name="Josephina Bartela" userId="1c5ef19d2594c6ba" providerId="LiveId" clId="{86C8F37A-04EE-4B49-B7A4-8F09086E1FA5}" dt="2022-06-23T10:10:09.197" v="882" actId="478"/>
          <ac:cxnSpMkLst>
            <pc:docMk/>
            <pc:sldMk cId="4152649300" sldId="2134804719"/>
            <ac:cxnSpMk id="140" creationId="{3CF5F698-3F97-32CE-2C1E-38B9BFC1F48F}"/>
          </ac:cxnSpMkLst>
        </pc:cxnChg>
        <pc:cxnChg chg="mod">
          <ac:chgData name="Josephina Bartela" userId="1c5ef19d2594c6ba" providerId="LiveId" clId="{86C8F37A-04EE-4B49-B7A4-8F09086E1FA5}" dt="2022-06-23T10:10:17.695" v="884" actId="21"/>
          <ac:cxnSpMkLst>
            <pc:docMk/>
            <pc:sldMk cId="4152649300" sldId="2134804719"/>
            <ac:cxnSpMk id="153" creationId="{069C48E5-0EDB-24F5-7976-C3EA8D076ACA}"/>
          </ac:cxnSpMkLst>
        </pc:cxnChg>
        <pc:cxnChg chg="mod">
          <ac:chgData name="Josephina Bartela" userId="1c5ef19d2594c6ba" providerId="LiveId" clId="{86C8F37A-04EE-4B49-B7A4-8F09086E1FA5}" dt="2022-06-23T10:10:17.695" v="884" actId="21"/>
          <ac:cxnSpMkLst>
            <pc:docMk/>
            <pc:sldMk cId="4152649300" sldId="2134804719"/>
            <ac:cxnSpMk id="154" creationId="{35E414FE-B9AC-85AC-36E8-5B695E54669C}"/>
          </ac:cxnSpMkLst>
        </pc:cxnChg>
        <pc:cxnChg chg="mod">
          <ac:chgData name="Josephina Bartela" userId="1c5ef19d2594c6ba" providerId="LiveId" clId="{86C8F37A-04EE-4B49-B7A4-8F09086E1FA5}" dt="2022-06-23T10:10:17.695" v="884" actId="21"/>
          <ac:cxnSpMkLst>
            <pc:docMk/>
            <pc:sldMk cId="4152649300" sldId="2134804719"/>
            <ac:cxnSpMk id="155" creationId="{3626A00E-191B-F314-1C79-563F9C140F15}"/>
          </ac:cxnSpMkLst>
        </pc:cxnChg>
        <pc:cxnChg chg="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174" creationId="{7B36B796-DA90-0342-8DA3-00EED67FD191}"/>
          </ac:cxnSpMkLst>
        </pc:cxnChg>
        <pc:cxnChg chg="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198" creationId="{616291AB-A395-6744-B337-90818BB010C5}"/>
          </ac:cxnSpMkLst>
        </pc:cxnChg>
        <pc:cxnChg chg="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199" creationId="{4402EC2D-2593-5C45-8457-A5E0AFDB6DFA}"/>
          </ac:cxnSpMkLst>
        </pc:cxn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212" creationId="{AE30CEAA-EE61-2641-B886-452310F7589B}"/>
          </ac:cxnSpMkLst>
        </pc:cxn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213" creationId="{1250CB4E-8591-604B-B89F-4E4E6F7084E8}"/>
          </ac:cxnSpMkLst>
        </pc:cxn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238" creationId="{D439E7B2-C9CF-DE4A-A2BD-170DB2CC84E8}"/>
          </ac:cxnSpMkLst>
        </pc:cxn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309" creationId="{E921D250-8FF9-9B4E-9281-D402F2260669}"/>
          </ac:cxnSpMkLst>
        </pc:cxn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310" creationId="{460C306D-87B9-A747-9CA6-BEDEF6FD7580}"/>
          </ac:cxnSpMkLst>
        </pc:cxn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311" creationId="{0FE9759F-A927-C847-A45C-C087800747D5}"/>
          </ac:cxnSpMkLst>
        </pc:cxn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312" creationId="{214BB3C4-EE51-F947-8EB3-F6120F57653C}"/>
          </ac:cxnSpMkLst>
        </pc:cxn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313" creationId="{5BBF252C-F5B8-004C-85FB-6F333A588C43}"/>
          </ac:cxnSpMkLst>
        </pc:cxnChg>
        <pc:cxnChg chg="del mod">
          <ac:chgData name="Josephina Bartela" userId="1c5ef19d2594c6ba" providerId="LiveId" clId="{86C8F37A-04EE-4B49-B7A4-8F09086E1FA5}" dt="2022-06-23T09:50:23.067" v="683" actId="478"/>
          <ac:cxnSpMkLst>
            <pc:docMk/>
            <pc:sldMk cId="4152649300" sldId="2134804719"/>
            <ac:cxnSpMk id="321" creationId="{3FF4D017-6209-F448-A819-F090602444D4}"/>
          </ac:cxnSpMkLst>
        </pc:cxnChg>
      </pc:sldChg>
      <pc:sldChg chg="addSp delSp modSp add mod ord modNotesTx">
        <pc:chgData name="Josephina Bartela" userId="1c5ef19d2594c6ba" providerId="LiveId" clId="{86C8F37A-04EE-4B49-B7A4-8F09086E1FA5}" dt="2022-06-23T10:18:19.420" v="900" actId="2711"/>
        <pc:sldMkLst>
          <pc:docMk/>
          <pc:sldMk cId="3857523744" sldId="2134804720"/>
        </pc:sldMkLst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90" creationId="{A7F4E7AA-9AF7-DE4D-AAC2-B1393F8C4EFB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91" creationId="{19C6F526-7D77-1F42-81E9-31073B6EA03C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92" creationId="{F064FDBA-0111-E74F-BD60-C8DD50FCCF23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93" creationId="{2B5B1FEB-1162-3044-A0E3-5A9D2597D409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97" creationId="{B59DBB84-0A85-D649-BE1A-42D0AD68DC03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98" creationId="{8368E6FF-C3DD-D84D-97A8-7675DAB048D1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99" creationId="{25F0470E-A317-1F4F-ADA7-574BC85F3DD7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00" creationId="{F685302B-CF61-B24B-979C-194377DE0BDD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01" creationId="{6466578B-A3F7-4043-874A-2FD852045348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02" creationId="{6D8DA7D2-C129-FA49-A50B-6C3CD0501BB9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03" creationId="{2DFA2F25-9378-5A4A-8F88-60758BC9A84F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04" creationId="{18E0C7FE-30B0-194C-8C08-5EF568AD6BF2}"/>
          </ac:spMkLst>
        </pc:spChg>
        <pc:spChg chg="mod">
          <ac:chgData name="Josephina Bartela" userId="1c5ef19d2594c6ba" providerId="LiveId" clId="{86C8F37A-04EE-4B49-B7A4-8F09086E1FA5}" dt="2022-06-23T10:09:03.097" v="845" actId="207"/>
          <ac:spMkLst>
            <pc:docMk/>
            <pc:sldMk cId="3857523744" sldId="2134804720"/>
            <ac:spMk id="108" creationId="{ADF24B5C-6734-DEAB-5EAF-0E2AC79F7A59}"/>
          </ac:spMkLst>
        </pc:spChg>
        <pc:spChg chg="mod">
          <ac:chgData name="Josephina Bartela" userId="1c5ef19d2594c6ba" providerId="LiveId" clId="{86C8F37A-04EE-4B49-B7A4-8F09086E1FA5}" dt="2022-06-23T10:09:03.097" v="845" actId="207"/>
          <ac:spMkLst>
            <pc:docMk/>
            <pc:sldMk cId="3857523744" sldId="2134804720"/>
            <ac:spMk id="109" creationId="{FF9C5690-03BE-F934-E26F-5BBF3C0DE533}"/>
          </ac:spMkLst>
        </pc:spChg>
        <pc:spChg chg="mod">
          <ac:chgData name="Josephina Bartela" userId="1c5ef19d2594c6ba" providerId="LiveId" clId="{86C8F37A-04EE-4B49-B7A4-8F09086E1FA5}" dt="2022-06-23T10:09:03.097" v="845" actId="207"/>
          <ac:spMkLst>
            <pc:docMk/>
            <pc:sldMk cId="3857523744" sldId="2134804720"/>
            <ac:spMk id="110" creationId="{D49647F9-0E03-9528-345E-7867EF14381B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35" creationId="{8144C017-778A-0E81-AC38-86E45E607A16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36" creationId="{08FB8B8C-7DDE-DB72-DABC-AF5E140B4406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37" creationId="{E7184688-8987-269A-2D00-EDC918FBC25C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38" creationId="{6AC4F4A9-7561-0EE4-CE3E-ED01BD0AC9B1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42" creationId="{A2DA0D7A-2EE9-4E9F-B78B-F50F173DDDCA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43" creationId="{33C89324-A7EE-E49F-0312-04E319084AD2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44" creationId="{36BF1B98-2471-899B-E6C4-A36AC76A7C65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45" creationId="{DFF17746-91EB-B758-BB40-A4B21526784C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46" creationId="{1356C39D-09F6-4DA0-B5AF-B8A31521C6BD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47" creationId="{C00B63C8-794F-A2CA-65BE-D5C0A12FD0D1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48" creationId="{C12C5AD2-10F5-8007-CBB3-9EC008150998}"/>
          </ac:spMkLst>
        </pc:spChg>
        <pc:spChg chg="mod">
          <ac:chgData name="Josephina Bartela" userId="1c5ef19d2594c6ba" providerId="LiveId" clId="{86C8F37A-04EE-4B49-B7A4-8F09086E1FA5}" dt="2022-06-23T10:08:27.231" v="843" actId="20577"/>
          <ac:spMkLst>
            <pc:docMk/>
            <pc:sldMk cId="3857523744" sldId="2134804720"/>
            <ac:spMk id="165" creationId="{D158259D-24B5-D789-4589-DDE6B90FEF61}"/>
          </ac:spMkLst>
        </pc:spChg>
        <pc:spChg chg="mod">
          <ac:chgData name="Josephina Bartela" userId="1c5ef19d2594c6ba" providerId="LiveId" clId="{86C8F37A-04EE-4B49-B7A4-8F09086E1FA5}" dt="2022-06-23T10:09:58.604" v="880" actId="20577"/>
          <ac:spMkLst>
            <pc:docMk/>
            <pc:sldMk cId="3857523744" sldId="2134804720"/>
            <ac:spMk id="167" creationId="{2E740D13-DD97-21BA-AB40-DD83CC112730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168" creationId="{A883EBB8-7ACA-258A-9790-215034A4762B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07" creationId="{19B861ED-CC04-0D41-85DE-9CD2A949525E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08" creationId="{73D947FB-8E2D-1045-98B2-E59CFC95E2AF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09" creationId="{5E15596E-FA5E-E942-A1FA-7754F1B0A1DD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10" creationId="{B945FBB7-A457-2D49-AFD2-3EC49A02F286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14" creationId="{A610F4FC-FAC8-8849-9684-700C5DFAFD1E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31" creationId="{BBB1B1C7-8190-7948-AD7D-054B8C102684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32" creationId="{B795ECBE-F9B8-5D4B-A41D-1B37B82CBBA6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33" creationId="{667F25C7-E716-1B41-9DAB-4EA5FFA2D990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34" creationId="{14B24016-4630-0148-A611-D00EFDAA7A7F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35" creationId="{999757BF-AEDF-1F4C-8C94-72FBE5DB55A0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36" creationId="{2D4665EF-A8CE-A746-A824-BCBAD1E85C8A}"/>
          </ac:spMkLst>
        </pc:spChg>
        <pc:spChg chg="mod">
          <ac:chgData name="Josephina Bartela" userId="1c5ef19d2594c6ba" providerId="LiveId" clId="{86C8F37A-04EE-4B49-B7A4-8F09086E1FA5}" dt="2022-06-23T10:18:19.420" v="900" actId="2711"/>
          <ac:spMkLst>
            <pc:docMk/>
            <pc:sldMk cId="3857523744" sldId="2134804720"/>
            <ac:spMk id="237" creationId="{39BCF90A-EF6D-104E-A86B-1725AD8C3234}"/>
          </ac:spMkLst>
        </pc:spChg>
        <pc:grpChg chg="del">
          <ac:chgData name="Josephina Bartela" userId="1c5ef19d2594c6ba" providerId="LiveId" clId="{86C8F37A-04EE-4B49-B7A4-8F09086E1FA5}" dt="2022-06-23T10:10:22.001" v="885" actId="478"/>
          <ac:grpSpMkLst>
            <pc:docMk/>
            <pc:sldMk cId="3857523744" sldId="2134804720"/>
            <ac:grpSpMk id="59" creationId="{5E7A084F-2CA2-3F45-BD48-3A08567E7A2C}"/>
          </ac:grpSpMkLst>
        </pc:grpChg>
        <pc:grpChg chg="mod">
          <ac:chgData name="Josephina Bartela" userId="1c5ef19d2594c6ba" providerId="LiveId" clId="{86C8F37A-04EE-4B49-B7A4-8F09086E1FA5}" dt="2022-06-23T10:09:37.754" v="847" actId="1076"/>
          <ac:grpSpMkLst>
            <pc:docMk/>
            <pc:sldMk cId="3857523744" sldId="2134804720"/>
            <ac:grpSpMk id="60" creationId="{C260584A-1888-1540-B33F-C7B600CE7C7F}"/>
          </ac:grpSpMkLst>
        </pc:grpChg>
        <pc:grpChg chg="add mod">
          <ac:chgData name="Josephina Bartela" userId="1c5ef19d2594c6ba" providerId="LiveId" clId="{86C8F37A-04EE-4B49-B7A4-8F09086E1FA5}" dt="2022-06-23T10:10:41.380" v="887" actId="1076"/>
          <ac:grpSpMkLst>
            <pc:docMk/>
            <pc:sldMk cId="3857523744" sldId="2134804720"/>
            <ac:grpSpMk id="89" creationId="{F23D1B19-0872-9F47-9E33-4C52D00AA1E3}"/>
          </ac:grpSpMkLst>
        </pc:grpChg>
        <pc:cxnChg chg="mod">
          <ac:chgData name="Josephina Bartela" userId="1c5ef19d2594c6ba" providerId="LiveId" clId="{86C8F37A-04EE-4B49-B7A4-8F09086E1FA5}" dt="2022-06-23T10:10:22.964" v="886"/>
          <ac:cxnSpMkLst>
            <pc:docMk/>
            <pc:sldMk cId="3857523744" sldId="2134804720"/>
            <ac:cxnSpMk id="94" creationId="{51064519-F95D-5640-9979-3C05437484C4}"/>
          </ac:cxnSpMkLst>
        </pc:cxnChg>
        <pc:cxnChg chg="mod">
          <ac:chgData name="Josephina Bartela" userId="1c5ef19d2594c6ba" providerId="LiveId" clId="{86C8F37A-04EE-4B49-B7A4-8F09086E1FA5}" dt="2022-06-23T10:10:22.964" v="886"/>
          <ac:cxnSpMkLst>
            <pc:docMk/>
            <pc:sldMk cId="3857523744" sldId="2134804720"/>
            <ac:cxnSpMk id="95" creationId="{3CCF5B78-555B-624C-9663-5996A74AF64F}"/>
          </ac:cxnSpMkLst>
        </pc:cxnChg>
        <pc:cxnChg chg="mod">
          <ac:chgData name="Josephina Bartela" userId="1c5ef19d2594c6ba" providerId="LiveId" clId="{86C8F37A-04EE-4B49-B7A4-8F09086E1FA5}" dt="2022-06-23T10:10:22.964" v="886"/>
          <ac:cxnSpMkLst>
            <pc:docMk/>
            <pc:sldMk cId="3857523744" sldId="2134804720"/>
            <ac:cxnSpMk id="96" creationId="{DFC9ECE2-6F47-AD48-8BAB-53FEEF2E729B}"/>
          </ac:cxnSpMkLst>
        </pc:cxnChg>
        <pc:cxnChg chg="mod">
          <ac:chgData name="Josephina Bartela" userId="1c5ef19d2594c6ba" providerId="LiveId" clId="{86C8F37A-04EE-4B49-B7A4-8F09086E1FA5}" dt="2022-06-23T10:10:22.001" v="885" actId="478"/>
          <ac:cxnSpMkLst>
            <pc:docMk/>
            <pc:sldMk cId="3857523744" sldId="2134804720"/>
            <ac:cxnSpMk id="153" creationId="{069C48E5-0EDB-24F5-7976-C3EA8D076ACA}"/>
          </ac:cxnSpMkLst>
        </pc:cxnChg>
        <pc:cxnChg chg="mod">
          <ac:chgData name="Josephina Bartela" userId="1c5ef19d2594c6ba" providerId="LiveId" clId="{86C8F37A-04EE-4B49-B7A4-8F09086E1FA5}" dt="2022-06-23T10:10:22.001" v="885" actId="478"/>
          <ac:cxnSpMkLst>
            <pc:docMk/>
            <pc:sldMk cId="3857523744" sldId="2134804720"/>
            <ac:cxnSpMk id="154" creationId="{35E414FE-B9AC-85AC-36E8-5B695E54669C}"/>
          </ac:cxnSpMkLst>
        </pc:cxnChg>
        <pc:cxnChg chg="mod">
          <ac:chgData name="Josephina Bartela" userId="1c5ef19d2594c6ba" providerId="LiveId" clId="{86C8F37A-04EE-4B49-B7A4-8F09086E1FA5}" dt="2022-06-23T10:10:22.001" v="885" actId="478"/>
          <ac:cxnSpMkLst>
            <pc:docMk/>
            <pc:sldMk cId="3857523744" sldId="2134804720"/>
            <ac:cxnSpMk id="155" creationId="{3626A00E-191B-F314-1C79-563F9C140F15}"/>
          </ac:cxnSpMkLst>
        </pc:cxnChg>
      </pc:sldChg>
      <pc:sldChg chg="addSp delSp modSp add mod modNotesTx">
        <pc:chgData name="Josephina Bartela" userId="1c5ef19d2594c6ba" providerId="LiveId" clId="{86C8F37A-04EE-4B49-B7A4-8F09086E1FA5}" dt="2022-07-05T12:08:50.193" v="1973" actId="1076"/>
        <pc:sldMkLst>
          <pc:docMk/>
          <pc:sldMk cId="1244692759" sldId="2134804721"/>
        </pc:sldMkLst>
        <pc:spChg chg="mod">
          <ac:chgData name="Josephina Bartela" userId="1c5ef19d2594c6ba" providerId="LiveId" clId="{86C8F37A-04EE-4B49-B7A4-8F09086E1FA5}" dt="2022-07-05T12:08:42.467" v="1972" actId="14100"/>
          <ac:spMkLst>
            <pc:docMk/>
            <pc:sldMk cId="1244692759" sldId="2134804721"/>
            <ac:spMk id="6" creationId="{74C6A95B-7BA4-6FAC-E937-F0AE794A8B17}"/>
          </ac:spMkLst>
        </pc:spChg>
        <pc:spChg chg="mod">
          <ac:chgData name="Josephina Bartela" userId="1c5ef19d2594c6ba" providerId="LiveId" clId="{86C8F37A-04EE-4B49-B7A4-8F09086E1FA5}" dt="2022-07-05T12:07:16.120" v="1937" actId="1076"/>
          <ac:spMkLst>
            <pc:docMk/>
            <pc:sldMk cId="1244692759" sldId="2134804721"/>
            <ac:spMk id="163" creationId="{879C79AC-F19F-021D-6246-4229878DCDD7}"/>
          </ac:spMkLst>
        </pc:spChg>
        <pc:spChg chg="mod">
          <ac:chgData name="Josephina Bartela" userId="1c5ef19d2594c6ba" providerId="LiveId" clId="{86C8F37A-04EE-4B49-B7A4-8F09086E1FA5}" dt="2022-07-05T12:03:04.488" v="1879" actId="1076"/>
          <ac:spMkLst>
            <pc:docMk/>
            <pc:sldMk cId="1244692759" sldId="2134804721"/>
            <ac:spMk id="214" creationId="{90F88AB1-DE6F-1C45-B48D-1BF5C43AFAC8}"/>
          </ac:spMkLst>
        </pc:spChg>
        <pc:spChg chg="mod">
          <ac:chgData name="Josephina Bartela" userId="1c5ef19d2594c6ba" providerId="LiveId" clId="{86C8F37A-04EE-4B49-B7A4-8F09086E1FA5}" dt="2022-07-05T12:04:02.718" v="1913" actId="20577"/>
          <ac:spMkLst>
            <pc:docMk/>
            <pc:sldMk cId="1244692759" sldId="2134804721"/>
            <ac:spMk id="220" creationId="{45E439EB-D71D-A946-8D69-BF069D4FBC67}"/>
          </ac:spMkLst>
        </pc:spChg>
        <pc:spChg chg="mod">
          <ac:chgData name="Josephina Bartela" userId="1c5ef19d2594c6ba" providerId="LiveId" clId="{86C8F37A-04EE-4B49-B7A4-8F09086E1FA5}" dt="2022-07-05T12:06:51.290" v="1931" actId="1076"/>
          <ac:spMkLst>
            <pc:docMk/>
            <pc:sldMk cId="1244692759" sldId="2134804721"/>
            <ac:spMk id="259" creationId="{52F79A8E-7976-4042-98F9-013E54F43A12}"/>
          </ac:spMkLst>
        </pc:spChg>
        <pc:spChg chg="del">
          <ac:chgData name="Josephina Bartela" userId="1c5ef19d2594c6ba" providerId="LiveId" clId="{86C8F37A-04EE-4B49-B7A4-8F09086E1FA5}" dt="2022-07-05T11:59:53.737" v="1863" actId="478"/>
          <ac:spMkLst>
            <pc:docMk/>
            <pc:sldMk cId="1244692759" sldId="2134804721"/>
            <ac:spMk id="284" creationId="{2A60E075-2C70-8546-9EA8-8722CF454AF0}"/>
          </ac:spMkLst>
        </pc:spChg>
        <pc:spChg chg="mod">
          <ac:chgData name="Josephina Bartela" userId="1c5ef19d2594c6ba" providerId="LiveId" clId="{86C8F37A-04EE-4B49-B7A4-8F09086E1FA5}" dt="2022-07-05T12:04:19.292" v="1917" actId="1076"/>
          <ac:spMkLst>
            <pc:docMk/>
            <pc:sldMk cId="1244692759" sldId="2134804721"/>
            <ac:spMk id="285" creationId="{05EB3A63-AFA5-CB4F-A5FB-45317EFE3369}"/>
          </ac:spMkLst>
        </pc:spChg>
        <pc:spChg chg="mod">
          <ac:chgData name="Josephina Bartela" userId="1c5ef19d2594c6ba" providerId="LiveId" clId="{86C8F37A-04EE-4B49-B7A4-8F09086E1FA5}" dt="2022-07-05T12:07:59.949" v="1966" actId="1076"/>
          <ac:spMkLst>
            <pc:docMk/>
            <pc:sldMk cId="1244692759" sldId="2134804721"/>
            <ac:spMk id="286" creationId="{113407EB-7697-454B-88A1-4DFCEA0A44A6}"/>
          </ac:spMkLst>
        </pc:spChg>
        <pc:grpChg chg="mod">
          <ac:chgData name="Josephina Bartela" userId="1c5ef19d2594c6ba" providerId="LiveId" clId="{86C8F37A-04EE-4B49-B7A4-8F09086E1FA5}" dt="2022-07-05T12:07:45.610" v="1963" actId="1036"/>
          <ac:grpSpMkLst>
            <pc:docMk/>
            <pc:sldMk cId="1244692759" sldId="2134804721"/>
            <ac:grpSpMk id="36" creationId="{8131E15D-62F6-A34C-96F3-1B11003DABA2}"/>
          </ac:grpSpMkLst>
        </pc:grpChg>
        <pc:grpChg chg="mod">
          <ac:chgData name="Josephina Bartela" userId="1c5ef19d2594c6ba" providerId="LiveId" clId="{86C8F37A-04EE-4B49-B7A4-8F09086E1FA5}" dt="2022-07-05T12:05:18.071" v="1918" actId="1076"/>
          <ac:grpSpMkLst>
            <pc:docMk/>
            <pc:sldMk cId="1244692759" sldId="2134804721"/>
            <ac:grpSpMk id="37" creationId="{6A3A5BD1-3574-964D-B147-7BBF1C050DAB}"/>
          </ac:grpSpMkLst>
        </pc:grpChg>
        <pc:grpChg chg="mod">
          <ac:chgData name="Josephina Bartela" userId="1c5ef19d2594c6ba" providerId="LiveId" clId="{86C8F37A-04EE-4B49-B7A4-8F09086E1FA5}" dt="2022-07-05T12:06:59.824" v="1933" actId="1076"/>
          <ac:grpSpMkLst>
            <pc:docMk/>
            <pc:sldMk cId="1244692759" sldId="2134804721"/>
            <ac:grpSpMk id="70" creationId="{112D3E3B-0F2A-F14E-ACEC-59E6E2E4F880}"/>
          </ac:grpSpMkLst>
        </pc:grpChg>
        <pc:grpChg chg="mod">
          <ac:chgData name="Josephina Bartela" userId="1c5ef19d2594c6ba" providerId="LiveId" clId="{86C8F37A-04EE-4B49-B7A4-8F09086E1FA5}" dt="2022-07-05T12:08:50.193" v="1973" actId="1076"/>
          <ac:grpSpMkLst>
            <pc:docMk/>
            <pc:sldMk cId="1244692759" sldId="2134804721"/>
            <ac:grpSpMk id="169" creationId="{AC5F7CBF-97EC-DD4D-B679-CAF776D80C70}"/>
          </ac:grpSpMkLst>
        </pc:grpChg>
        <pc:grpChg chg="mod">
          <ac:chgData name="Josephina Bartela" userId="1c5ef19d2594c6ba" providerId="LiveId" clId="{86C8F37A-04EE-4B49-B7A4-8F09086E1FA5}" dt="2022-07-05T12:08:31.371" v="1970" actId="1035"/>
          <ac:grpSpMkLst>
            <pc:docMk/>
            <pc:sldMk cId="1244692759" sldId="2134804721"/>
            <ac:grpSpMk id="218" creationId="{9F0DF937-9FFE-5940-92DF-5FAE6A428CB3}"/>
          </ac:grpSpMkLst>
        </pc:grpChg>
        <pc:cxnChg chg="mod">
          <ac:chgData name="Josephina Bartela" userId="1c5ef19d2594c6ba" providerId="LiveId" clId="{86C8F37A-04EE-4B49-B7A4-8F09086E1FA5}" dt="2022-07-05T12:07:12.679" v="1936" actId="14100"/>
          <ac:cxnSpMkLst>
            <pc:docMk/>
            <pc:sldMk cId="1244692759" sldId="2134804721"/>
            <ac:cxnSpMk id="96" creationId="{47783035-900F-D42B-38E0-3964C9561DDB}"/>
          </ac:cxnSpMkLst>
        </pc:cxnChg>
        <pc:cxnChg chg="mod">
          <ac:chgData name="Josephina Bartela" userId="1c5ef19d2594c6ba" providerId="LiveId" clId="{86C8F37A-04EE-4B49-B7A4-8F09086E1FA5}" dt="2022-07-05T12:05:18.071" v="1918" actId="1076"/>
          <ac:cxnSpMkLst>
            <pc:docMk/>
            <pc:sldMk cId="1244692759" sldId="2134804721"/>
            <ac:cxnSpMk id="99" creationId="{49E5C539-DDF4-B9C4-780A-D97DB6150A1D}"/>
          </ac:cxnSpMkLst>
        </pc:cxnChg>
        <pc:cxnChg chg="mod">
          <ac:chgData name="Josephina Bartela" userId="1c5ef19d2594c6ba" providerId="LiveId" clId="{86C8F37A-04EE-4B49-B7A4-8F09086E1FA5}" dt="2022-07-05T12:08:37.777" v="1971" actId="14100"/>
          <ac:cxnSpMkLst>
            <pc:docMk/>
            <pc:sldMk cId="1244692759" sldId="2134804721"/>
            <ac:cxnSpMk id="224" creationId="{A07BAB82-7FEE-ED4C-A901-F9663146E723}"/>
          </ac:cxnSpMkLst>
        </pc:cxnChg>
        <pc:cxnChg chg="del">
          <ac:chgData name="Josephina Bartela" userId="1c5ef19d2594c6ba" providerId="LiveId" clId="{86C8F37A-04EE-4B49-B7A4-8F09086E1FA5}" dt="2022-07-05T11:59:51.535" v="1862" actId="478"/>
          <ac:cxnSpMkLst>
            <pc:docMk/>
            <pc:sldMk cId="1244692759" sldId="2134804721"/>
            <ac:cxnSpMk id="225" creationId="{F432C2D4-E608-9249-A49D-DDB919D41522}"/>
          </ac:cxnSpMkLst>
        </pc:cxnChg>
        <pc:cxnChg chg="add del">
          <ac:chgData name="Josephina Bartela" userId="1c5ef19d2594c6ba" providerId="LiveId" clId="{86C8F37A-04EE-4B49-B7A4-8F09086E1FA5}" dt="2022-07-05T12:02:14.344" v="1870" actId="478"/>
          <ac:cxnSpMkLst>
            <pc:docMk/>
            <pc:sldMk cId="1244692759" sldId="2134804721"/>
            <ac:cxnSpMk id="232" creationId="{16253103-5B35-D16A-77E8-A98ED025A16D}"/>
          </ac:cxnSpMkLst>
        </pc:cxnChg>
        <pc:cxnChg chg="mod">
          <ac:chgData name="Josephina Bartela" userId="1c5ef19d2594c6ba" providerId="LiveId" clId="{86C8F37A-04EE-4B49-B7A4-8F09086E1FA5}" dt="2022-07-05T12:06:59.824" v="1933" actId="1076"/>
          <ac:cxnSpMkLst>
            <pc:docMk/>
            <pc:sldMk cId="1244692759" sldId="2134804721"/>
            <ac:cxnSpMk id="270" creationId="{251ED338-6808-3A42-BCD2-8A4B2E10871E}"/>
          </ac:cxnSpMkLst>
        </pc:cxnChg>
        <pc:cxnChg chg="mod">
          <ac:chgData name="Josephina Bartela" userId="1c5ef19d2594c6ba" providerId="LiveId" clId="{86C8F37A-04EE-4B49-B7A4-8F09086E1FA5}" dt="2022-07-05T12:08:15.707" v="1968" actId="14100"/>
          <ac:cxnSpMkLst>
            <pc:docMk/>
            <pc:sldMk cId="1244692759" sldId="2134804721"/>
            <ac:cxnSpMk id="272" creationId="{FB89CDC5-3FB7-7641-8533-80B9824032D6}"/>
          </ac:cxnSpMkLst>
        </pc:cxnChg>
        <pc:cxnChg chg="mod">
          <ac:chgData name="Josephina Bartela" userId="1c5ef19d2594c6ba" providerId="LiveId" clId="{86C8F37A-04EE-4B49-B7A4-8F09086E1FA5}" dt="2022-07-05T12:08:31.371" v="1970" actId="1035"/>
          <ac:cxnSpMkLst>
            <pc:docMk/>
            <pc:sldMk cId="1244692759" sldId="2134804721"/>
            <ac:cxnSpMk id="283" creationId="{B244BBEE-A907-6D4D-A46D-79854E036539}"/>
          </ac:cxnSpMkLst>
        </pc:cxnChg>
      </pc:sldChg>
      <pc:sldMasterChg chg="modSldLayout">
        <pc:chgData name="Josephina Bartela" userId="1c5ef19d2594c6ba" providerId="LiveId" clId="{86C8F37A-04EE-4B49-B7A4-8F09086E1FA5}" dt="2022-06-08T11:35:14.578" v="50" actId="478"/>
        <pc:sldMasterMkLst>
          <pc:docMk/>
          <pc:sldMasterMk cId="1921002202" sldId="2147483648"/>
        </pc:sldMasterMkLst>
        <pc:sldLayoutChg chg="delSp mod">
          <pc:chgData name="Josephina Bartela" userId="1c5ef19d2594c6ba" providerId="LiveId" clId="{86C8F37A-04EE-4B49-B7A4-8F09086E1FA5}" dt="2022-06-08T11:35:14.578" v="50" actId="478"/>
          <pc:sldLayoutMkLst>
            <pc:docMk/>
            <pc:sldMasterMk cId="1921002202" sldId="2147483648"/>
            <pc:sldLayoutMk cId="1550153470" sldId="2147483660"/>
          </pc:sldLayoutMkLst>
          <pc:picChg chg="del">
            <ac:chgData name="Josephina Bartela" userId="1c5ef19d2594c6ba" providerId="LiveId" clId="{86C8F37A-04EE-4B49-B7A4-8F09086E1FA5}" dt="2022-06-08T11:35:14.578" v="50" actId="478"/>
            <ac:picMkLst>
              <pc:docMk/>
              <pc:sldMasterMk cId="1921002202" sldId="2147483648"/>
              <pc:sldLayoutMk cId="1550153470" sldId="2147483660"/>
              <ac:picMk id="7" creationId="{E73DB6A8-F91C-4B87-ACAA-19A2D5EA21EF}"/>
            </ac:picMkLst>
          </pc:picChg>
        </pc:sldLayoutChg>
      </pc:sldMasterChg>
    </pc:docChg>
  </pc:docChgLst>
  <pc:docChgLst>
    <pc:chgData name="Josephina Bartela" userId="1c5ef19d2594c6ba" providerId="LiveId" clId="{7904B7CF-50A5-CE4C-8F65-2DD1C33D95C8}"/>
    <pc:docChg chg="undo redo custSel addSld delSld modSld sldOrd">
      <pc:chgData name="Josephina Bartela" userId="1c5ef19d2594c6ba" providerId="LiveId" clId="{7904B7CF-50A5-CE4C-8F65-2DD1C33D95C8}" dt="2022-06-08T11:28:02.959" v="2178" actId="1076"/>
      <pc:docMkLst>
        <pc:docMk/>
      </pc:docMkLst>
      <pc:sldChg chg="addSp delSp modSp mod">
        <pc:chgData name="Josephina Bartela" userId="1c5ef19d2594c6ba" providerId="LiveId" clId="{7904B7CF-50A5-CE4C-8F65-2DD1C33D95C8}" dt="2022-06-08T09:50:32.059" v="2044" actId="478"/>
        <pc:sldMkLst>
          <pc:docMk/>
          <pc:sldMk cId="190603310" sldId="2134804702"/>
        </pc:sldMkLst>
        <pc:spChg chg="mod">
          <ac:chgData name="Josephina Bartela" userId="1c5ef19d2594c6ba" providerId="LiveId" clId="{7904B7CF-50A5-CE4C-8F65-2DD1C33D95C8}" dt="2022-06-08T08:56:26.736" v="1717" actId="164"/>
          <ac:spMkLst>
            <pc:docMk/>
            <pc:sldMk cId="190603310" sldId="2134804702"/>
            <ac:spMk id="47" creationId="{57D8551E-6AB7-4557-8A44-8C363D54B148}"/>
          </ac:spMkLst>
        </pc:spChg>
        <pc:spChg chg="mod">
          <ac:chgData name="Josephina Bartela" userId="1c5ef19d2594c6ba" providerId="LiveId" clId="{7904B7CF-50A5-CE4C-8F65-2DD1C33D95C8}" dt="2022-06-07T11:31:14.274" v="85" actId="164"/>
          <ac:spMkLst>
            <pc:docMk/>
            <pc:sldMk cId="190603310" sldId="2134804702"/>
            <ac:spMk id="197" creationId="{3B881E2B-F0DB-4D46-9B0C-E1C3CC30BF62}"/>
          </ac:spMkLst>
        </pc:spChg>
        <pc:spChg chg="mod">
          <ac:chgData name="Josephina Bartela" userId="1c5ef19d2594c6ba" providerId="LiveId" clId="{7904B7CF-50A5-CE4C-8F65-2DD1C33D95C8}" dt="2022-06-08T07:27:04.344" v="1012" actId="164"/>
          <ac:spMkLst>
            <pc:docMk/>
            <pc:sldMk cId="190603310" sldId="2134804702"/>
            <ac:spMk id="204" creationId="{AA56AF3F-8410-4CAD-9387-76516639F52D}"/>
          </ac:spMkLst>
        </pc:spChg>
        <pc:spChg chg="mod">
          <ac:chgData name="Josephina Bartela" userId="1c5ef19d2594c6ba" providerId="LiveId" clId="{7904B7CF-50A5-CE4C-8F65-2DD1C33D95C8}" dt="2022-06-08T08:31:48.879" v="1566" actId="164"/>
          <ac:spMkLst>
            <pc:docMk/>
            <pc:sldMk cId="190603310" sldId="2134804702"/>
            <ac:spMk id="215" creationId="{289EFE0C-0E4E-430E-9111-C95A4A67E0B8}"/>
          </ac:spMkLst>
        </pc:spChg>
        <pc:spChg chg="mod">
          <ac:chgData name="Josephina Bartela" userId="1c5ef19d2594c6ba" providerId="LiveId" clId="{7904B7CF-50A5-CE4C-8F65-2DD1C33D95C8}" dt="2022-06-07T12:12:36.087" v="697" actId="164"/>
          <ac:spMkLst>
            <pc:docMk/>
            <pc:sldMk cId="190603310" sldId="2134804702"/>
            <ac:spMk id="216" creationId="{F7E1FB85-ECED-4DDD-B176-065B88FEBE01}"/>
          </ac:spMkLst>
        </pc:spChg>
        <pc:spChg chg="mod">
          <ac:chgData name="Josephina Bartela" userId="1c5ef19d2594c6ba" providerId="LiveId" clId="{7904B7CF-50A5-CE4C-8F65-2DD1C33D95C8}" dt="2022-06-08T08:37:39.225" v="1605" actId="164"/>
          <ac:spMkLst>
            <pc:docMk/>
            <pc:sldMk cId="190603310" sldId="2134804702"/>
            <ac:spMk id="231" creationId="{EB658709-64B5-A29E-7511-3CEB958D5F2E}"/>
          </ac:spMkLst>
        </pc:spChg>
        <pc:spChg chg="mod topLvl">
          <ac:chgData name="Josephina Bartela" userId="1c5ef19d2594c6ba" providerId="LiveId" clId="{7904B7CF-50A5-CE4C-8F65-2DD1C33D95C8}" dt="2022-06-08T08:37:39.225" v="1605" actId="164"/>
          <ac:spMkLst>
            <pc:docMk/>
            <pc:sldMk cId="190603310" sldId="2134804702"/>
            <ac:spMk id="235" creationId="{4977622C-05AF-46BB-804D-1774E776D611}"/>
          </ac:spMkLst>
        </pc:spChg>
        <pc:spChg chg="add mod">
          <ac:chgData name="Josephina Bartela" userId="1c5ef19d2594c6ba" providerId="LiveId" clId="{7904B7CF-50A5-CE4C-8F65-2DD1C33D95C8}" dt="2022-06-07T11:37:03.510" v="173" actId="164"/>
          <ac:spMkLst>
            <pc:docMk/>
            <pc:sldMk cId="190603310" sldId="2134804702"/>
            <ac:spMk id="257" creationId="{46A673ED-B15E-2649-BF0E-F9D297E259BF}"/>
          </ac:spMkLst>
        </pc:spChg>
        <pc:spChg chg="add mod">
          <ac:chgData name="Josephina Bartela" userId="1c5ef19d2594c6ba" providerId="LiveId" clId="{7904B7CF-50A5-CE4C-8F65-2DD1C33D95C8}" dt="2022-06-07T11:36:49.086" v="170" actId="164"/>
          <ac:spMkLst>
            <pc:docMk/>
            <pc:sldMk cId="190603310" sldId="2134804702"/>
            <ac:spMk id="258" creationId="{9A509180-93A6-3246-9F20-DF59EFE2191A}"/>
          </ac:spMkLst>
        </pc:spChg>
        <pc:spChg chg="add mod">
          <ac:chgData name="Josephina Bartela" userId="1c5ef19d2594c6ba" providerId="LiveId" clId="{7904B7CF-50A5-CE4C-8F65-2DD1C33D95C8}" dt="2022-06-07T11:37:03.510" v="173" actId="164"/>
          <ac:spMkLst>
            <pc:docMk/>
            <pc:sldMk cId="190603310" sldId="2134804702"/>
            <ac:spMk id="259" creationId="{922E439A-1BBE-BB45-998A-6F2E2BE8A53C}"/>
          </ac:spMkLst>
        </pc:spChg>
        <pc:spChg chg="add mod">
          <ac:chgData name="Josephina Bartela" userId="1c5ef19d2594c6ba" providerId="LiveId" clId="{7904B7CF-50A5-CE4C-8F65-2DD1C33D95C8}" dt="2022-06-07T11:36:53.316" v="172" actId="20577"/>
          <ac:spMkLst>
            <pc:docMk/>
            <pc:sldMk cId="190603310" sldId="2134804702"/>
            <ac:spMk id="260" creationId="{79D3CEE4-C5AD-134C-9F5D-A4A3D77FF3FF}"/>
          </ac:spMkLst>
        </pc:spChg>
        <pc:spChg chg="add mod">
          <ac:chgData name="Josephina Bartela" userId="1c5ef19d2594c6ba" providerId="LiveId" clId="{7904B7CF-50A5-CE4C-8F65-2DD1C33D95C8}" dt="2022-06-07T11:51:50.897" v="370" actId="167"/>
          <ac:spMkLst>
            <pc:docMk/>
            <pc:sldMk cId="190603310" sldId="2134804702"/>
            <ac:spMk id="261" creationId="{7A3EC739-48CA-B240-818B-A20326D24C8D}"/>
          </ac:spMkLst>
        </pc:spChg>
        <pc:spChg chg="add del mod">
          <ac:chgData name="Josephina Bartela" userId="1c5ef19d2594c6ba" providerId="LiveId" clId="{7904B7CF-50A5-CE4C-8F65-2DD1C33D95C8}" dt="2022-06-07T11:52:06.038" v="373" actId="478"/>
          <ac:spMkLst>
            <pc:docMk/>
            <pc:sldMk cId="190603310" sldId="2134804702"/>
            <ac:spMk id="262" creationId="{E5A3178E-48C1-DD4A-9524-D258B8F3F6B2}"/>
          </ac:spMkLst>
        </pc:spChg>
        <pc:spChg chg="add mod">
          <ac:chgData name="Josephina Bartela" userId="1c5ef19d2594c6ba" providerId="LiveId" clId="{7904B7CF-50A5-CE4C-8F65-2DD1C33D95C8}" dt="2022-06-07T11:53:10.164" v="392" actId="20577"/>
          <ac:spMkLst>
            <pc:docMk/>
            <pc:sldMk cId="190603310" sldId="2134804702"/>
            <ac:spMk id="263" creationId="{01F21532-8040-7E40-8DB7-2D7A228AFFB4}"/>
          </ac:spMkLst>
        </pc:spChg>
        <pc:grpChg chg="mod">
          <ac:chgData name="Josephina Bartela" userId="1c5ef19d2594c6ba" providerId="LiveId" clId="{7904B7CF-50A5-CE4C-8F65-2DD1C33D95C8}" dt="2022-06-08T08:56:26.736" v="1717" actId="164"/>
          <ac:grpSpMkLst>
            <pc:docMk/>
            <pc:sldMk cId="190603310" sldId="2134804702"/>
            <ac:grpSpMk id="17" creationId="{39DDE526-BF64-4218-B393-05626A374B41}"/>
          </ac:grpSpMkLst>
        </pc:grpChg>
        <pc:grpChg chg="add mod">
          <ac:chgData name="Josephina Bartela" userId="1c5ef19d2594c6ba" providerId="LiveId" clId="{7904B7CF-50A5-CE4C-8F65-2DD1C33D95C8}" dt="2022-06-07T11:31:14.274" v="85" actId="164"/>
          <ac:grpSpMkLst>
            <pc:docMk/>
            <pc:sldMk cId="190603310" sldId="2134804702"/>
            <ac:grpSpMk id="53" creationId="{4598939E-BA6F-B746-9169-A5B2E50D3E3A}"/>
          </ac:grpSpMkLst>
        </pc:grpChg>
        <pc:grpChg chg="add mod">
          <ac:chgData name="Josephina Bartela" userId="1c5ef19d2594c6ba" providerId="LiveId" clId="{7904B7CF-50A5-CE4C-8F65-2DD1C33D95C8}" dt="2022-06-07T11:36:49.086" v="170" actId="164"/>
          <ac:grpSpMkLst>
            <pc:docMk/>
            <pc:sldMk cId="190603310" sldId="2134804702"/>
            <ac:grpSpMk id="64" creationId="{050C3FF1-3588-064E-8507-ABEF6D89D24A}"/>
          </ac:grpSpMkLst>
        </pc:grpChg>
        <pc:grpChg chg="add mod">
          <ac:chgData name="Josephina Bartela" userId="1c5ef19d2594c6ba" providerId="LiveId" clId="{7904B7CF-50A5-CE4C-8F65-2DD1C33D95C8}" dt="2022-06-07T11:37:03.510" v="173" actId="164"/>
          <ac:grpSpMkLst>
            <pc:docMk/>
            <pc:sldMk cId="190603310" sldId="2134804702"/>
            <ac:grpSpMk id="66" creationId="{34A6139F-14A5-BA41-978F-36EF9F6030A0}"/>
          </ac:grpSpMkLst>
        </pc:grpChg>
        <pc:grpChg chg="add mod">
          <ac:chgData name="Josephina Bartela" userId="1c5ef19d2594c6ba" providerId="LiveId" clId="{7904B7CF-50A5-CE4C-8F65-2DD1C33D95C8}" dt="2022-06-07T12:12:36.087" v="697" actId="164"/>
          <ac:grpSpMkLst>
            <pc:docMk/>
            <pc:sldMk cId="190603310" sldId="2134804702"/>
            <ac:grpSpMk id="68" creationId="{F40AACB0-9BEB-9345-9A2C-017F9068D919}"/>
          </ac:grpSpMkLst>
        </pc:grpChg>
        <pc:grpChg chg="mod">
          <ac:chgData name="Josephina Bartela" userId="1c5ef19d2594c6ba" providerId="LiveId" clId="{7904B7CF-50A5-CE4C-8F65-2DD1C33D95C8}" dt="2022-06-07T12:12:36.087" v="697" actId="164"/>
          <ac:grpSpMkLst>
            <pc:docMk/>
            <pc:sldMk cId="190603310" sldId="2134804702"/>
            <ac:grpSpMk id="138" creationId="{F7E2B2E8-CACF-48C9-9BFD-E0DC4CEF12A7}"/>
          </ac:grpSpMkLst>
        </pc:grpChg>
        <pc:grpChg chg="mod">
          <ac:chgData name="Josephina Bartela" userId="1c5ef19d2594c6ba" providerId="LiveId" clId="{7904B7CF-50A5-CE4C-8F65-2DD1C33D95C8}" dt="2022-06-07T11:31:14.274" v="85" actId="164"/>
          <ac:grpSpMkLst>
            <pc:docMk/>
            <pc:sldMk cId="190603310" sldId="2134804702"/>
            <ac:grpSpMk id="194" creationId="{9636F5DD-A89E-411A-8FF8-435877B4FBD1}"/>
          </ac:grpSpMkLst>
        </pc:grpChg>
        <pc:grpChg chg="mod">
          <ac:chgData name="Josephina Bartela" userId="1c5ef19d2594c6ba" providerId="LiveId" clId="{7904B7CF-50A5-CE4C-8F65-2DD1C33D95C8}" dt="2022-06-08T07:27:04.344" v="1012" actId="164"/>
          <ac:grpSpMkLst>
            <pc:docMk/>
            <pc:sldMk cId="190603310" sldId="2134804702"/>
            <ac:grpSpMk id="198" creationId="{CB441349-EC50-4A2C-ABAF-9B999439027F}"/>
          </ac:grpSpMkLst>
        </pc:grpChg>
        <pc:grpChg chg="mod">
          <ac:chgData name="Josephina Bartela" userId="1c5ef19d2594c6ba" providerId="LiveId" clId="{7904B7CF-50A5-CE4C-8F65-2DD1C33D95C8}" dt="2022-06-08T08:31:48.879" v="1566" actId="164"/>
          <ac:grpSpMkLst>
            <pc:docMk/>
            <pc:sldMk cId="190603310" sldId="2134804702"/>
            <ac:grpSpMk id="205" creationId="{B9E2BA2A-4AD4-4335-BDF0-7C96AD82906A}"/>
          </ac:grpSpMkLst>
        </pc:grpChg>
        <pc:grpChg chg="add mod">
          <ac:chgData name="Josephina Bartela" userId="1c5ef19d2594c6ba" providerId="LiveId" clId="{7904B7CF-50A5-CE4C-8F65-2DD1C33D95C8}" dt="2022-06-08T07:27:04.344" v="1012" actId="164"/>
          <ac:grpSpMkLst>
            <pc:docMk/>
            <pc:sldMk cId="190603310" sldId="2134804702"/>
            <ac:grpSpMk id="230" creationId="{4E26D766-480B-F74D-91A4-4F2CB8DD0CE9}"/>
          </ac:grpSpMkLst>
        </pc:grpChg>
        <pc:grpChg chg="add mod">
          <ac:chgData name="Josephina Bartela" userId="1c5ef19d2594c6ba" providerId="LiveId" clId="{7904B7CF-50A5-CE4C-8F65-2DD1C33D95C8}" dt="2022-06-08T08:31:48.879" v="1566" actId="164"/>
          <ac:grpSpMkLst>
            <pc:docMk/>
            <pc:sldMk cId="190603310" sldId="2134804702"/>
            <ac:grpSpMk id="233" creationId="{382BB4CA-3E7C-0742-AC8F-CBE7B3D27FE1}"/>
          </ac:grpSpMkLst>
        </pc:grpChg>
        <pc:grpChg chg="add del mod">
          <ac:chgData name="Josephina Bartela" userId="1c5ef19d2594c6ba" providerId="LiveId" clId="{7904B7CF-50A5-CE4C-8F65-2DD1C33D95C8}" dt="2022-06-08T08:36:35.577" v="1594" actId="165"/>
          <ac:grpSpMkLst>
            <pc:docMk/>
            <pc:sldMk cId="190603310" sldId="2134804702"/>
            <ac:grpSpMk id="237" creationId="{EF42585D-DA4C-C649-ACF5-B05E8ECA8B6E}"/>
          </ac:grpSpMkLst>
        </pc:grpChg>
        <pc:grpChg chg="del">
          <ac:chgData name="Josephina Bartela" userId="1c5ef19d2594c6ba" providerId="LiveId" clId="{7904B7CF-50A5-CE4C-8F65-2DD1C33D95C8}" dt="2022-06-07T11:36:12.657" v="169" actId="478"/>
          <ac:grpSpMkLst>
            <pc:docMk/>
            <pc:sldMk cId="190603310" sldId="2134804702"/>
            <ac:grpSpMk id="239" creationId="{D528ECE6-CB4D-2145-8C1B-3A6858BAB4FB}"/>
          </ac:grpSpMkLst>
        </pc:grpChg>
        <pc:grpChg chg="add mod">
          <ac:chgData name="Josephina Bartela" userId="1c5ef19d2594c6ba" providerId="LiveId" clId="{7904B7CF-50A5-CE4C-8F65-2DD1C33D95C8}" dt="2022-06-08T08:37:39.225" v="1605" actId="164"/>
          <ac:grpSpMkLst>
            <pc:docMk/>
            <pc:sldMk cId="190603310" sldId="2134804702"/>
            <ac:grpSpMk id="264" creationId="{8AE509CF-F979-0E41-B1E1-FF6D310987A2}"/>
          </ac:grpSpMkLst>
        </pc:grpChg>
        <pc:grpChg chg="add mod">
          <ac:chgData name="Josephina Bartela" userId="1c5ef19d2594c6ba" providerId="LiveId" clId="{7904B7CF-50A5-CE4C-8F65-2DD1C33D95C8}" dt="2022-06-08T08:56:26.736" v="1717" actId="164"/>
          <ac:grpSpMkLst>
            <pc:docMk/>
            <pc:sldMk cId="190603310" sldId="2134804702"/>
            <ac:grpSpMk id="265" creationId="{651F9152-B45B-5D4A-A9FF-8F1029119B7E}"/>
          </ac:grpSpMkLst>
        </pc:grpChg>
        <pc:picChg chg="mod topLvl">
          <ac:chgData name="Josephina Bartela" userId="1c5ef19d2594c6ba" providerId="LiveId" clId="{7904B7CF-50A5-CE4C-8F65-2DD1C33D95C8}" dt="2022-06-08T08:37:39.225" v="1605" actId="164"/>
          <ac:picMkLst>
            <pc:docMk/>
            <pc:sldMk cId="190603310" sldId="2134804702"/>
            <ac:picMk id="54" creationId="{2FA40495-0D37-375B-5D09-31E5670AF07D}"/>
          </ac:picMkLst>
        </pc:picChg>
        <pc:picChg chg="del mod">
          <ac:chgData name="Josephina Bartela" userId="1c5ef19d2594c6ba" providerId="LiveId" clId="{7904B7CF-50A5-CE4C-8F65-2DD1C33D95C8}" dt="2022-06-08T09:50:23.541" v="2039" actId="478"/>
          <ac:picMkLst>
            <pc:docMk/>
            <pc:sldMk cId="190603310" sldId="2134804702"/>
            <ac:picMk id="55" creationId="{CB61CA8E-BDD0-1149-8A0D-1CE62D86549A}"/>
          </ac:picMkLst>
        </pc:picChg>
        <pc:picChg chg="mod">
          <ac:chgData name="Josephina Bartela" userId="1c5ef19d2594c6ba" providerId="LiveId" clId="{7904B7CF-50A5-CE4C-8F65-2DD1C33D95C8}" dt="2022-06-07T11:51:55.297" v="371" actId="1076"/>
          <ac:picMkLst>
            <pc:docMk/>
            <pc:sldMk cId="190603310" sldId="2134804702"/>
            <ac:picMk id="57" creationId="{AA35985B-023B-DA4F-9CAF-08AAB7A76B90}"/>
          </ac:picMkLst>
        </pc:picChg>
        <pc:picChg chg="add mod">
          <ac:chgData name="Josephina Bartela" userId="1c5ef19d2594c6ba" providerId="LiveId" clId="{7904B7CF-50A5-CE4C-8F65-2DD1C33D95C8}" dt="2022-06-07T11:37:03.510" v="173" actId="164"/>
          <ac:picMkLst>
            <pc:docMk/>
            <pc:sldMk cId="190603310" sldId="2134804702"/>
            <ac:picMk id="58" creationId="{90DE1D1A-ACBF-D64C-BE19-5691E4394061}"/>
          </ac:picMkLst>
        </pc:picChg>
        <pc:picChg chg="del">
          <ac:chgData name="Josephina Bartela" userId="1c5ef19d2594c6ba" providerId="LiveId" clId="{7904B7CF-50A5-CE4C-8F65-2DD1C33D95C8}" dt="2022-06-08T09:50:25.344" v="2040" actId="478"/>
          <ac:picMkLst>
            <pc:docMk/>
            <pc:sldMk cId="190603310" sldId="2134804702"/>
            <ac:picMk id="59" creationId="{591DA70B-5D98-2F49-9474-FF625B2E7F69}"/>
          </ac:picMkLst>
        </pc:picChg>
        <pc:picChg chg="del">
          <ac:chgData name="Josephina Bartela" userId="1c5ef19d2594c6ba" providerId="LiveId" clId="{7904B7CF-50A5-CE4C-8F65-2DD1C33D95C8}" dt="2022-06-07T11:32:39.405" v="96" actId="478"/>
          <ac:picMkLst>
            <pc:docMk/>
            <pc:sldMk cId="190603310" sldId="2134804702"/>
            <ac:picMk id="61" creationId="{9C716B6C-FD6D-D04F-A6DE-46B459EDD480}"/>
          </ac:picMkLst>
        </pc:picChg>
        <pc:picChg chg="add mod">
          <ac:chgData name="Josephina Bartela" userId="1c5ef19d2594c6ba" providerId="LiveId" clId="{7904B7CF-50A5-CE4C-8F65-2DD1C33D95C8}" dt="2022-06-07T11:36:49.086" v="170" actId="164"/>
          <ac:picMkLst>
            <pc:docMk/>
            <pc:sldMk cId="190603310" sldId="2134804702"/>
            <ac:picMk id="62" creationId="{2F6A65C1-D2B2-0841-921F-C59058C30175}"/>
          </ac:picMkLst>
        </pc:picChg>
        <pc:picChg chg="del">
          <ac:chgData name="Josephina Bartela" userId="1c5ef19d2594c6ba" providerId="LiveId" clId="{7904B7CF-50A5-CE4C-8F65-2DD1C33D95C8}" dt="2022-06-08T09:50:30.455" v="2043" actId="478"/>
          <ac:picMkLst>
            <pc:docMk/>
            <pc:sldMk cId="190603310" sldId="2134804702"/>
            <ac:picMk id="63" creationId="{01124F31-7847-1245-9D6C-CBC5141D8542}"/>
          </ac:picMkLst>
        </pc:picChg>
        <pc:picChg chg="del">
          <ac:chgData name="Josephina Bartela" userId="1c5ef19d2594c6ba" providerId="LiveId" clId="{7904B7CF-50A5-CE4C-8F65-2DD1C33D95C8}" dt="2022-06-07T11:32:36.438" v="95" actId="478"/>
          <ac:picMkLst>
            <pc:docMk/>
            <pc:sldMk cId="190603310" sldId="2134804702"/>
            <ac:picMk id="65" creationId="{7B1C7B63-C83D-154A-8700-1052ADE2586B}"/>
          </ac:picMkLst>
        </pc:picChg>
        <pc:picChg chg="del">
          <ac:chgData name="Josephina Bartela" userId="1c5ef19d2594c6ba" providerId="LiveId" clId="{7904B7CF-50A5-CE4C-8F65-2DD1C33D95C8}" dt="2022-06-07T11:32:34.319" v="94" actId="478"/>
          <ac:picMkLst>
            <pc:docMk/>
            <pc:sldMk cId="190603310" sldId="2134804702"/>
            <ac:picMk id="67" creationId="{AC2C1BE5-8832-044C-A21F-7C3A29253761}"/>
          </ac:picMkLst>
        </pc:picChg>
        <pc:picChg chg="del">
          <ac:chgData name="Josephina Bartela" userId="1c5ef19d2594c6ba" providerId="LiveId" clId="{7904B7CF-50A5-CE4C-8F65-2DD1C33D95C8}" dt="2022-06-08T09:50:27.192" v="2041" actId="478"/>
          <ac:picMkLst>
            <pc:docMk/>
            <pc:sldMk cId="190603310" sldId="2134804702"/>
            <ac:picMk id="69" creationId="{39EAAFDE-C655-FE44-84D2-F713D1B69F3D}"/>
          </ac:picMkLst>
        </pc:picChg>
        <pc:picChg chg="del">
          <ac:chgData name="Josephina Bartela" userId="1c5ef19d2594c6ba" providerId="LiveId" clId="{7904B7CF-50A5-CE4C-8F65-2DD1C33D95C8}" dt="2022-06-08T09:50:28.949" v="2042" actId="478"/>
          <ac:picMkLst>
            <pc:docMk/>
            <pc:sldMk cId="190603310" sldId="2134804702"/>
            <ac:picMk id="232" creationId="{589200C9-43CB-A449-9446-F03D2D4EE8DD}"/>
          </ac:picMkLst>
        </pc:picChg>
        <pc:picChg chg="del">
          <ac:chgData name="Josephina Bartela" userId="1c5ef19d2594c6ba" providerId="LiveId" clId="{7904B7CF-50A5-CE4C-8F65-2DD1C33D95C8}" dt="2022-06-07T11:32:39.405" v="96" actId="478"/>
          <ac:picMkLst>
            <pc:docMk/>
            <pc:sldMk cId="190603310" sldId="2134804702"/>
            <ac:picMk id="234" creationId="{F922E34D-A69F-5A45-9F88-EB980BF58707}"/>
          </ac:picMkLst>
        </pc:picChg>
        <pc:picChg chg="del mod">
          <ac:chgData name="Josephina Bartela" userId="1c5ef19d2594c6ba" providerId="LiveId" clId="{7904B7CF-50A5-CE4C-8F65-2DD1C33D95C8}" dt="2022-06-08T09:50:32.059" v="2044" actId="478"/>
          <ac:picMkLst>
            <pc:docMk/>
            <pc:sldMk cId="190603310" sldId="2134804702"/>
            <ac:picMk id="236" creationId="{9DC56CA2-60FD-C243-A63D-C4308D0BB823}"/>
          </ac:picMkLst>
        </pc:picChg>
      </pc:sldChg>
      <pc:sldChg chg="addSp delSp modSp mod modNotesTx">
        <pc:chgData name="Josephina Bartela" userId="1c5ef19d2594c6ba" providerId="LiveId" clId="{7904B7CF-50A5-CE4C-8F65-2DD1C33D95C8}" dt="2022-06-08T11:27:13.063" v="2169" actId="1076"/>
        <pc:sldMkLst>
          <pc:docMk/>
          <pc:sldMk cId="1339980340" sldId="2134804706"/>
        </pc:sldMkLst>
        <pc:spChg chg="mod">
          <ac:chgData name="Josephina Bartela" userId="1c5ef19d2594c6ba" providerId="LiveId" clId="{7904B7CF-50A5-CE4C-8F65-2DD1C33D95C8}" dt="2022-06-08T09:46:54.072" v="2011" actId="1076"/>
          <ac:spMkLst>
            <pc:docMk/>
            <pc:sldMk cId="1339980340" sldId="2134804706"/>
            <ac:spMk id="6" creationId="{74C6A95B-7BA4-6FAC-E937-F0AE794A8B17}"/>
          </ac:spMkLst>
        </pc:spChg>
        <pc:spChg chg="mod">
          <ac:chgData name="Josephina Bartela" userId="1c5ef19d2594c6ba" providerId="LiveId" clId="{7904B7CF-50A5-CE4C-8F65-2DD1C33D95C8}" dt="2022-06-08T09:44:48.403" v="1993" actId="164"/>
          <ac:spMkLst>
            <pc:docMk/>
            <pc:sldMk cId="1339980340" sldId="2134804706"/>
            <ac:spMk id="9" creationId="{97552165-1964-AA74-04E3-985D3BE4E4C7}"/>
          </ac:spMkLst>
        </pc:spChg>
        <pc:spChg chg="del">
          <ac:chgData name="Josephina Bartela" userId="1c5ef19d2594c6ba" providerId="LiveId" clId="{7904B7CF-50A5-CE4C-8F65-2DD1C33D95C8}" dt="2022-06-07T11:28:39.566" v="70" actId="478"/>
          <ac:spMkLst>
            <pc:docMk/>
            <pc:sldMk cId="1339980340" sldId="2134804706"/>
            <ac:spMk id="10" creationId="{6B9ED761-D2BC-49E2-CFC3-6C26542E2C6E}"/>
          </ac:spMkLst>
        </pc:spChg>
        <pc:spChg chg="mod">
          <ac:chgData name="Josephina Bartela" userId="1c5ef19d2594c6ba" providerId="LiveId" clId="{7904B7CF-50A5-CE4C-8F65-2DD1C33D95C8}" dt="2022-06-08T09:44:12.121" v="1983" actId="1076"/>
          <ac:spMkLst>
            <pc:docMk/>
            <pc:sldMk cId="1339980340" sldId="2134804706"/>
            <ac:spMk id="12" creationId="{7348A8EF-FC7D-8B7F-1E94-37BE49A23A02}"/>
          </ac:spMkLst>
        </pc:spChg>
        <pc:spChg chg="mod">
          <ac:chgData name="Josephina Bartela" userId="1c5ef19d2594c6ba" providerId="LiveId" clId="{7904B7CF-50A5-CE4C-8F65-2DD1C33D95C8}" dt="2022-06-08T07:54:55.009" v="1423" actId="207"/>
          <ac:spMkLst>
            <pc:docMk/>
            <pc:sldMk cId="1339980340" sldId="2134804706"/>
            <ac:spMk id="14" creationId="{1BBACB6D-0774-C7ED-19FB-4348E53B1012}"/>
          </ac:spMkLst>
        </pc:spChg>
        <pc:spChg chg="mod">
          <ac:chgData name="Josephina Bartela" userId="1c5ef19d2594c6ba" providerId="LiveId" clId="{7904B7CF-50A5-CE4C-8F65-2DD1C33D95C8}" dt="2022-06-08T07:55:17.103" v="1427" actId="207"/>
          <ac:spMkLst>
            <pc:docMk/>
            <pc:sldMk cId="1339980340" sldId="2134804706"/>
            <ac:spMk id="15" creationId="{6FE16778-3C14-4C94-232A-B98883B38DDD}"/>
          </ac:spMkLst>
        </pc:spChg>
        <pc:spChg chg="mod">
          <ac:chgData name="Josephina Bartela" userId="1c5ef19d2594c6ba" providerId="LiveId" clId="{7904B7CF-50A5-CE4C-8F65-2DD1C33D95C8}" dt="2022-06-08T07:55:13.293" v="1426" actId="207"/>
          <ac:spMkLst>
            <pc:docMk/>
            <pc:sldMk cId="1339980340" sldId="2134804706"/>
            <ac:spMk id="17" creationId="{3DC07B91-92E7-8A8F-7C0C-2BE1AB7B456F}"/>
          </ac:spMkLst>
        </pc:spChg>
        <pc:spChg chg="mod">
          <ac:chgData name="Josephina Bartela" userId="1c5ef19d2594c6ba" providerId="LiveId" clId="{7904B7CF-50A5-CE4C-8F65-2DD1C33D95C8}" dt="2022-06-08T07:55:07.805" v="1425" actId="207"/>
          <ac:spMkLst>
            <pc:docMk/>
            <pc:sldMk cId="1339980340" sldId="2134804706"/>
            <ac:spMk id="18" creationId="{E8009E66-78AF-9DD3-574D-1AD37B69FAC9}"/>
          </ac:spMkLst>
        </pc:spChg>
        <pc:spChg chg="mod">
          <ac:chgData name="Josephina Bartela" userId="1c5ef19d2594c6ba" providerId="LiveId" clId="{7904B7CF-50A5-CE4C-8F65-2DD1C33D95C8}" dt="2022-06-08T07:55:01.549" v="1424" actId="207"/>
          <ac:spMkLst>
            <pc:docMk/>
            <pc:sldMk cId="1339980340" sldId="2134804706"/>
            <ac:spMk id="22" creationId="{CC3CE619-74EF-BE6E-0464-DE7519297C85}"/>
          </ac:spMkLst>
        </pc:spChg>
        <pc:spChg chg="mod">
          <ac:chgData name="Josephina Bartela" userId="1c5ef19d2594c6ba" providerId="LiveId" clId="{7904B7CF-50A5-CE4C-8F65-2DD1C33D95C8}" dt="2022-06-08T09:45:05.023" v="1995" actId="164"/>
          <ac:spMkLst>
            <pc:docMk/>
            <pc:sldMk cId="1339980340" sldId="2134804706"/>
            <ac:spMk id="27" creationId="{3F23EBEA-60C3-0D59-9FFA-78852B739173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07" creationId="{F9B44E94-385F-1A25-3F29-9A92FC4A4F3B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08" creationId="{ADF24B5C-6734-DEAB-5EAF-0E2AC79F7A59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09" creationId="{FF9C5690-03BE-F934-E26F-5BBF3C0DE533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10" creationId="{D49647F9-0E03-9528-345E-7867EF14381B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14" creationId="{DC70715A-C0A8-AABE-8502-2428AC8AA00D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15" creationId="{ED715256-09A9-F7B8-2907-F9C4743F1732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16" creationId="{08F5618C-D7ED-59ED-43C4-70F852063ADF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17" creationId="{2F2D928A-27FC-7508-0B4A-14DEB46E09BB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18" creationId="{BCEE13CA-E12E-B1EB-BFFB-48C6CED4F473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19" creationId="{FF5D2E39-212C-1F97-6639-2C8E0A1B2E4C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20" creationId="{F0D208C8-8398-D4DB-BF8A-F581F3D36DA8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21" creationId="{782D08DF-7659-3ABF-6E69-B801BC192665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22" creationId="{3B11DB82-E8C8-35D5-543F-57FB9F1AFDC3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23" creationId="{FE231F5B-C0F1-2AD5-6254-031A24F42F4D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24" creationId="{695A3278-3F59-EF15-D846-A7BFFEB6E5F6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28" creationId="{938207E5-8C3A-4FB8-FAB8-103A78F30A12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29" creationId="{1EA313C2-6081-22E4-1244-600DAD026505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30" creationId="{85B1AA50-640A-5177-64FC-7E1FA8D96327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31" creationId="{5E33545D-2EF1-884B-0CF8-888139099BBC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32" creationId="{DCF6C6C6-5318-52BF-BA3D-5077E53BA4B7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33" creationId="{672D42A7-2E6B-082E-8F63-BE590B09B4AB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34" creationId="{19B45313-3572-4AC6-635C-2CD9DF4B0FB3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35" creationId="{8144C017-778A-0E81-AC38-86E45E607A16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36" creationId="{08FB8B8C-7DDE-DB72-DABC-AF5E140B4406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37" creationId="{E7184688-8987-269A-2D00-EDC918FBC25C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38" creationId="{6AC4F4A9-7561-0EE4-CE3E-ED01BD0AC9B1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42" creationId="{A2DA0D7A-2EE9-4E9F-B78B-F50F173DDDCA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43" creationId="{33C89324-A7EE-E49F-0312-04E319084AD2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44" creationId="{36BF1B98-2471-899B-E6C4-A36AC76A7C65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45" creationId="{DFF17746-91EB-B758-BB40-A4B21526784C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46" creationId="{1356C39D-09F6-4DA0-B5AF-B8A31521C6BD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47" creationId="{C00B63C8-794F-A2CA-65BE-D5C0A12FD0D1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48" creationId="{C12C5AD2-10F5-8007-CBB3-9EC008150998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49" creationId="{032184A3-58DA-B559-55E8-45C26760F1C6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50" creationId="{BAC57CCE-C3C5-FECB-9D6C-21736341FABB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51" creationId="{5FE5ABA1-97A9-1032-3E56-F233C4B3AEDE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52" creationId="{9BC17530-418E-F1B5-6E10-F44810A5D6EB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56" creationId="{F01C603D-AC89-E4A8-8773-B2CB14C49A7F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57" creationId="{0EFD7223-2895-185B-4BF5-007C50928453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58" creationId="{3B162B3C-B3E0-1BC4-CBEE-B49837BC2009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59" creationId="{624C9A2E-F85D-B84B-52C5-FCB2B09B79C0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60" creationId="{CEA9D750-CC58-FA10-AAEF-043772817F61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61" creationId="{935C9E2C-0CE2-A1B4-DC3B-038BDFDA33B0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62" creationId="{4FFEA6B8-B496-7FE4-72E4-A15ADB657374}"/>
          </ac:spMkLst>
        </pc:spChg>
        <pc:spChg chg="mod">
          <ac:chgData name="Josephina Bartela" userId="1c5ef19d2594c6ba" providerId="LiveId" clId="{7904B7CF-50A5-CE4C-8F65-2DD1C33D95C8}" dt="2022-06-08T09:44:25.794" v="1992" actId="1076"/>
          <ac:spMkLst>
            <pc:docMk/>
            <pc:sldMk cId="1339980340" sldId="2134804706"/>
            <ac:spMk id="163" creationId="{879C79AC-F19F-021D-6246-4229878DCDD7}"/>
          </ac:spMkLst>
        </pc:spChg>
        <pc:spChg chg="mod">
          <ac:chgData name="Josephina Bartela" userId="1c5ef19d2594c6ba" providerId="LiveId" clId="{7904B7CF-50A5-CE4C-8F65-2DD1C33D95C8}" dt="2022-06-08T09:45:49.099" v="2001" actId="164"/>
          <ac:spMkLst>
            <pc:docMk/>
            <pc:sldMk cId="1339980340" sldId="2134804706"/>
            <ac:spMk id="164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8T09:45:43.264" v="2000" actId="164"/>
          <ac:spMkLst>
            <pc:docMk/>
            <pc:sldMk cId="1339980340" sldId="2134804706"/>
            <ac:spMk id="165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8T09:45:59.918" v="2003" actId="164"/>
          <ac:spMkLst>
            <pc:docMk/>
            <pc:sldMk cId="1339980340" sldId="2134804706"/>
            <ac:spMk id="167" creationId="{2E740D13-DD97-21BA-AB40-DD83CC112730}"/>
          </ac:spMkLst>
        </pc:spChg>
        <pc:spChg chg="mod">
          <ac:chgData name="Josephina Bartela" userId="1c5ef19d2594c6ba" providerId="LiveId" clId="{7904B7CF-50A5-CE4C-8F65-2DD1C33D95C8}" dt="2022-06-08T09:45:53.771" v="2002" actId="164"/>
          <ac:spMkLst>
            <pc:docMk/>
            <pc:sldMk cId="1339980340" sldId="2134804706"/>
            <ac:spMk id="168" creationId="{A883EBB8-7ACA-258A-9790-215034A4762B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72" creationId="{DD2F8CA8-C6BA-A742-B53D-39ACD8D1A782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75" creationId="{5B0DA2AE-A303-0345-BEB0-B1DB8DDFDDBA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76" creationId="{AF023900-0316-0944-ABE3-B7557AB6D6E7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77" creationId="{18C61C55-6590-874D-8AEF-00AA651FB772}"/>
          </ac:spMkLst>
        </pc:spChg>
        <pc:spChg chg="mod">
          <ac:chgData name="Josephina Bartela" userId="1c5ef19d2594c6ba" providerId="LiveId" clId="{7904B7CF-50A5-CE4C-8F65-2DD1C33D95C8}" dt="2022-06-08T09:48:09.202" v="2021" actId="1076"/>
          <ac:spMkLst>
            <pc:docMk/>
            <pc:sldMk cId="1339980340" sldId="2134804706"/>
            <ac:spMk id="178" creationId="{A6B702FF-F3A2-92C5-6E67-02019F11E185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79" creationId="{2E1EF74B-7DE1-7440-9862-F660E3F29BDF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80" creationId="{B334F662-0732-FE42-BAA9-B86156FF17FF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81" creationId="{21A5CCF7-200A-294F-84EF-4624B2A27779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82" creationId="{844A948F-1B8C-2049-9FDA-7CFF191186C5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83" creationId="{7742C538-BA3B-5641-A582-628EE77A5607}"/>
          </ac:spMkLst>
        </pc:spChg>
        <pc:spChg chg="mod">
          <ac:chgData name="Josephina Bartela" userId="1c5ef19d2594c6ba" providerId="LiveId" clId="{7904B7CF-50A5-CE4C-8F65-2DD1C33D95C8}" dt="2022-06-07T11:27:28.246" v="33"/>
          <ac:spMkLst>
            <pc:docMk/>
            <pc:sldMk cId="1339980340" sldId="2134804706"/>
            <ac:spMk id="184" creationId="{181A253C-09A2-8343-91BE-8220FB1E2ED8}"/>
          </ac:spMkLst>
        </pc:spChg>
        <pc:spChg chg="mod">
          <ac:chgData name="Josephina Bartela" userId="1c5ef19d2594c6ba" providerId="LiveId" clId="{7904B7CF-50A5-CE4C-8F65-2DD1C33D95C8}" dt="2022-06-08T07:54:41.119" v="1420" actId="207"/>
          <ac:spMkLst>
            <pc:docMk/>
            <pc:sldMk cId="1339980340" sldId="2134804706"/>
            <ac:spMk id="185" creationId="{0AF8040A-0AB9-3244-B3C8-6777C8BFE423}"/>
          </ac:spMkLst>
        </pc:spChg>
        <pc:spChg chg="mod">
          <ac:chgData name="Josephina Bartela" userId="1c5ef19d2594c6ba" providerId="LiveId" clId="{7904B7CF-50A5-CE4C-8F65-2DD1C33D95C8}" dt="2022-06-08T07:54:25.537" v="1417" actId="207"/>
          <ac:spMkLst>
            <pc:docMk/>
            <pc:sldMk cId="1339980340" sldId="2134804706"/>
            <ac:spMk id="190" creationId="{4F617513-29D0-0545-A57B-DB3FF1F3BCB9}"/>
          </ac:spMkLst>
        </pc:spChg>
        <pc:spChg chg="mod">
          <ac:chgData name="Josephina Bartela" userId="1c5ef19d2594c6ba" providerId="LiveId" clId="{7904B7CF-50A5-CE4C-8F65-2DD1C33D95C8}" dt="2022-06-08T07:54:47.575" v="1421" actId="207"/>
          <ac:spMkLst>
            <pc:docMk/>
            <pc:sldMk cId="1339980340" sldId="2134804706"/>
            <ac:spMk id="200" creationId="{04DFE96A-153B-BD43-83D2-5756FA4A287F}"/>
          </ac:spMkLst>
        </pc:spChg>
        <pc:spChg chg="add del mod">
          <ac:chgData name="Josephina Bartela" userId="1c5ef19d2594c6ba" providerId="LiveId" clId="{7904B7CF-50A5-CE4C-8F65-2DD1C33D95C8}" dt="2022-06-08T09:44:54.559" v="1994" actId="164"/>
          <ac:spMkLst>
            <pc:docMk/>
            <pc:sldMk cId="1339980340" sldId="2134804706"/>
            <ac:spMk id="214" creationId="{90F88AB1-DE6F-1C45-B48D-1BF5C43AFAC8}"/>
          </ac:spMkLst>
        </pc:spChg>
        <pc:spChg chg="add del mod">
          <ac:chgData name="Josephina Bartela" userId="1c5ef19d2594c6ba" providerId="LiveId" clId="{7904B7CF-50A5-CE4C-8F65-2DD1C33D95C8}" dt="2022-06-07T11:27:40.420" v="36"/>
          <ac:spMkLst>
            <pc:docMk/>
            <pc:sldMk cId="1339980340" sldId="2134804706"/>
            <ac:spMk id="215" creationId="{AC0191D3-A50B-3A4A-A187-6188CB599247}"/>
          </ac:spMkLst>
        </pc:spChg>
        <pc:spChg chg="mod">
          <ac:chgData name="Josephina Bartela" userId="1c5ef19d2594c6ba" providerId="LiveId" clId="{7904B7CF-50A5-CE4C-8F65-2DD1C33D95C8}" dt="2022-06-08T09:47:31.741" v="2017"/>
          <ac:spMkLst>
            <pc:docMk/>
            <pc:sldMk cId="1339980340" sldId="2134804706"/>
            <ac:spMk id="218" creationId="{7E09B720-72D8-BE4F-B2ED-2DB2859F33EC}"/>
          </ac:spMkLst>
        </pc:spChg>
        <pc:spChg chg="mod">
          <ac:chgData name="Josephina Bartela" userId="1c5ef19d2594c6ba" providerId="LiveId" clId="{7904B7CF-50A5-CE4C-8F65-2DD1C33D95C8}" dt="2022-06-08T09:48:00.753" v="2020" actId="207"/>
          <ac:spMkLst>
            <pc:docMk/>
            <pc:sldMk cId="1339980340" sldId="2134804706"/>
            <ac:spMk id="219" creationId="{FF3769BD-3A4F-8745-AB19-F32EF1A55278}"/>
          </ac:spMkLst>
        </pc:spChg>
        <pc:spChg chg="mod">
          <ac:chgData name="Josephina Bartela" userId="1c5ef19d2594c6ba" providerId="LiveId" clId="{7904B7CF-50A5-CE4C-8F65-2DD1C33D95C8}" dt="2022-06-08T09:47:31.741" v="2017"/>
          <ac:spMkLst>
            <pc:docMk/>
            <pc:sldMk cId="1339980340" sldId="2134804706"/>
            <ac:spMk id="220" creationId="{94104D37-63B0-5F41-84F5-E1B15075A7CA}"/>
          </ac:spMkLst>
        </pc:spChg>
        <pc:spChg chg="add mod">
          <ac:chgData name="Josephina Bartela" userId="1c5ef19d2594c6ba" providerId="LiveId" clId="{7904B7CF-50A5-CE4C-8F65-2DD1C33D95C8}" dt="2022-06-08T11:24:24.649" v="2117" actId="1076"/>
          <ac:spMkLst>
            <pc:docMk/>
            <pc:sldMk cId="1339980340" sldId="2134804706"/>
            <ac:spMk id="224" creationId="{B4B6A977-589B-C347-A691-BA2CBDBC8770}"/>
          </ac:spMkLst>
        </pc:spChg>
        <pc:spChg chg="add mod">
          <ac:chgData name="Josephina Bartela" userId="1c5ef19d2594c6ba" providerId="LiveId" clId="{7904B7CF-50A5-CE4C-8F65-2DD1C33D95C8}" dt="2022-06-08T11:27:13.063" v="2169" actId="1076"/>
          <ac:spMkLst>
            <pc:docMk/>
            <pc:sldMk cId="1339980340" sldId="2134804706"/>
            <ac:spMk id="225" creationId="{DB003CA9-1CCD-C848-A093-9171D3C52F8A}"/>
          </ac:spMkLst>
        </pc:spChg>
        <pc:spChg chg="mod">
          <ac:chgData name="Josephina Bartela" userId="1c5ef19d2594c6ba" providerId="LiveId" clId="{7904B7CF-50A5-CE4C-8F65-2DD1C33D95C8}" dt="2022-06-08T06:59:42.855" v="943" actId="692"/>
          <ac:spMkLst>
            <pc:docMk/>
            <pc:sldMk cId="1339980340" sldId="2134804706"/>
            <ac:spMk id="232" creationId="{56DE212A-B916-C346-8199-E73B04570041}"/>
          </ac:spMkLst>
        </pc:spChg>
        <pc:spChg chg="mod">
          <ac:chgData name="Josephina Bartela" userId="1c5ef19d2594c6ba" providerId="LiveId" clId="{7904B7CF-50A5-CE4C-8F65-2DD1C33D95C8}" dt="2022-06-08T06:59:48.360" v="944" actId="692"/>
          <ac:spMkLst>
            <pc:docMk/>
            <pc:sldMk cId="1339980340" sldId="2134804706"/>
            <ac:spMk id="245" creationId="{10B2A309-9817-7247-B807-A237AB8D9C39}"/>
          </ac:spMkLst>
        </pc:spChg>
        <pc:spChg chg="mod">
          <ac:chgData name="Josephina Bartela" userId="1c5ef19d2594c6ba" providerId="LiveId" clId="{7904B7CF-50A5-CE4C-8F65-2DD1C33D95C8}" dt="2022-06-07T11:37:56.872" v="187" actId="207"/>
          <ac:spMkLst>
            <pc:docMk/>
            <pc:sldMk cId="1339980340" sldId="2134804706"/>
            <ac:spMk id="274" creationId="{ECA6ADB1-F27A-B346-8BB8-EA31AB69EA42}"/>
          </ac:spMkLst>
        </pc:spChg>
        <pc:grpChg chg="add mod">
          <ac:chgData name="Josephina Bartela" userId="1c5ef19d2594c6ba" providerId="LiveId" clId="{7904B7CF-50A5-CE4C-8F65-2DD1C33D95C8}" dt="2022-06-08T09:45:17.878" v="1996" actId="1076"/>
          <ac:grpSpMkLst>
            <pc:docMk/>
            <pc:sldMk cId="1339980340" sldId="2134804706"/>
            <ac:grpSpMk id="4" creationId="{FFDA8D03-662E-994C-B259-D844EF21FCAF}"/>
          </ac:grpSpMkLst>
        </pc:grpChg>
        <pc:grpChg chg="add mod">
          <ac:chgData name="Josephina Bartela" userId="1c5ef19d2594c6ba" providerId="LiveId" clId="{7904B7CF-50A5-CE4C-8F65-2DD1C33D95C8}" dt="2022-06-08T09:46:58.925" v="2013" actId="1037"/>
          <ac:grpSpMkLst>
            <pc:docMk/>
            <pc:sldMk cId="1339980340" sldId="2134804706"/>
            <ac:grpSpMk id="7" creationId="{FD6F347A-CD87-9044-B6A0-0ED8C3C97968}"/>
          </ac:grpSpMkLst>
        </pc:grpChg>
        <pc:grpChg chg="add mod">
          <ac:chgData name="Josephina Bartela" userId="1c5ef19d2594c6ba" providerId="LiveId" clId="{7904B7CF-50A5-CE4C-8F65-2DD1C33D95C8}" dt="2022-06-08T09:47:05.002" v="2014" actId="1076"/>
          <ac:grpSpMkLst>
            <pc:docMk/>
            <pc:sldMk cId="1339980340" sldId="2134804706"/>
            <ac:grpSpMk id="8" creationId="{FB1ED95E-12E0-1446-84AC-39C9EB70ECD9}"/>
          </ac:grpSpMkLst>
        </pc:grpChg>
        <pc:grpChg chg="add mod">
          <ac:chgData name="Josephina Bartela" userId="1c5ef19d2594c6ba" providerId="LiveId" clId="{7904B7CF-50A5-CE4C-8F65-2DD1C33D95C8}" dt="2022-06-08T09:46:05.445" v="2004" actId="1076"/>
          <ac:grpSpMkLst>
            <pc:docMk/>
            <pc:sldMk cId="1339980340" sldId="2134804706"/>
            <ac:grpSpMk id="11" creationId="{8C8483CC-8843-2847-BC9A-DF7B969527EE}"/>
          </ac:grpSpMkLst>
        </pc:grpChg>
        <pc:grpChg chg="mod">
          <ac:chgData name="Josephina Bartela" userId="1c5ef19d2594c6ba" providerId="LiveId" clId="{7904B7CF-50A5-CE4C-8F65-2DD1C33D95C8}" dt="2022-06-08T09:45:05.023" v="1995" actId="164"/>
          <ac:grpSpMkLst>
            <pc:docMk/>
            <pc:sldMk cId="1339980340" sldId="2134804706"/>
            <ac:grpSpMk id="13" creationId="{615926E5-31AC-EF4D-7284-806B703DCC23}"/>
          </ac:grpSpMkLst>
        </pc:grpChg>
        <pc:grpChg chg="add mod">
          <ac:chgData name="Josephina Bartela" userId="1c5ef19d2594c6ba" providerId="LiveId" clId="{7904B7CF-50A5-CE4C-8F65-2DD1C33D95C8}" dt="2022-06-08T09:46:12.591" v="2005" actId="1076"/>
          <ac:grpSpMkLst>
            <pc:docMk/>
            <pc:sldMk cId="1339980340" sldId="2134804706"/>
            <ac:grpSpMk id="28" creationId="{772F4F66-6DB4-9B4E-9700-B6A95E6504C1}"/>
          </ac:grpSpMkLst>
        </pc:grpChg>
        <pc:grpChg chg="add mod">
          <ac:chgData name="Josephina Bartela" userId="1c5ef19d2594c6ba" providerId="LiveId" clId="{7904B7CF-50A5-CE4C-8F65-2DD1C33D95C8}" dt="2022-06-08T09:46:24.046" v="2006" actId="1076"/>
          <ac:grpSpMkLst>
            <pc:docMk/>
            <pc:sldMk cId="1339980340" sldId="2134804706"/>
            <ac:grpSpMk id="29" creationId="{9CF1C73D-C939-EC42-A2FB-3F92691D7E64}"/>
          </ac:grpSpMkLst>
        </pc:grpChg>
        <pc:grpChg chg="add mod">
          <ac:chgData name="Josephina Bartela" userId="1c5ef19d2594c6ba" providerId="LiveId" clId="{7904B7CF-50A5-CE4C-8F65-2DD1C33D95C8}" dt="2022-06-08T09:46:28.884" v="2007" actId="1076"/>
          <ac:grpSpMkLst>
            <pc:docMk/>
            <pc:sldMk cId="1339980340" sldId="2134804706"/>
            <ac:grpSpMk id="30" creationId="{D6A2C4DB-B608-BB43-AA2A-3A6D5D344827}"/>
          </ac:grpSpMkLst>
        </pc:grpChg>
        <pc:grpChg chg="mod">
          <ac:chgData name="Josephina Bartela" userId="1c5ef19d2594c6ba" providerId="LiveId" clId="{7904B7CF-50A5-CE4C-8F65-2DD1C33D95C8}" dt="2022-06-08T09:44:48.403" v="1993" actId="164"/>
          <ac:grpSpMkLst>
            <pc:docMk/>
            <pc:sldMk cId="1339980340" sldId="2134804706"/>
            <ac:grpSpMk id="166" creationId="{8E233797-07AA-7A49-BD22-F262F711AF7A}"/>
          </ac:grpSpMkLst>
        </pc:grpChg>
        <pc:grpChg chg="add del mod">
          <ac:chgData name="Josephina Bartela" userId="1c5ef19d2594c6ba" providerId="LiveId" clId="{7904B7CF-50A5-CE4C-8F65-2DD1C33D95C8}" dt="2022-06-07T11:27:40.420" v="36"/>
          <ac:grpSpMkLst>
            <pc:docMk/>
            <pc:sldMk cId="1339980340" sldId="2134804706"/>
            <ac:grpSpMk id="171" creationId="{2468F04C-5DBE-9945-AA58-F78643DDE224}"/>
          </ac:grpSpMkLst>
        </pc:grpChg>
        <pc:grpChg chg="mod">
          <ac:chgData name="Josephina Bartela" userId="1c5ef19d2594c6ba" providerId="LiveId" clId="{7904B7CF-50A5-CE4C-8F65-2DD1C33D95C8}" dt="2022-06-07T11:27:28.246" v="33"/>
          <ac:grpSpMkLst>
            <pc:docMk/>
            <pc:sldMk cId="1339980340" sldId="2134804706"/>
            <ac:grpSpMk id="173" creationId="{2AE2AE73-D8BB-2C42-9237-714BD308420A}"/>
          </ac:grpSpMkLst>
        </pc:grpChg>
        <pc:grpChg chg="mod">
          <ac:chgData name="Josephina Bartela" userId="1c5ef19d2594c6ba" providerId="LiveId" clId="{7904B7CF-50A5-CE4C-8F65-2DD1C33D95C8}" dt="2022-06-08T09:43:56.587" v="1979" actId="1076"/>
          <ac:grpSpMkLst>
            <pc:docMk/>
            <pc:sldMk cId="1339980340" sldId="2134804706"/>
            <ac:grpSpMk id="189" creationId="{68B2CAC2-FB84-2C4E-98F2-64059EB5339A}"/>
          </ac:grpSpMkLst>
        </pc:grpChg>
        <pc:grpChg chg="add del mod">
          <ac:chgData name="Josephina Bartela" userId="1c5ef19d2594c6ba" providerId="LiveId" clId="{7904B7CF-50A5-CE4C-8F65-2DD1C33D95C8}" dt="2022-06-08T09:44:54.559" v="1994" actId="164"/>
          <ac:grpSpMkLst>
            <pc:docMk/>
            <pc:sldMk cId="1339980340" sldId="2134804706"/>
            <ac:grpSpMk id="199" creationId="{9AD3D7C7-5139-B24D-98FB-6EAD0BBF949C}"/>
          </ac:grpSpMkLst>
        </pc:grpChg>
        <pc:grpChg chg="add mod">
          <ac:chgData name="Josephina Bartela" userId="1c5ef19d2594c6ba" providerId="LiveId" clId="{7904B7CF-50A5-CE4C-8F65-2DD1C33D95C8}" dt="2022-06-08T09:47:38.376" v="2018" actId="1076"/>
          <ac:grpSpMkLst>
            <pc:docMk/>
            <pc:sldMk cId="1339980340" sldId="2134804706"/>
            <ac:grpSpMk id="216" creationId="{9E84D9ED-A4DE-5447-962E-E465C437C871}"/>
          </ac:grpSpMkLst>
        </pc:grpChg>
        <pc:grpChg chg="mod">
          <ac:chgData name="Josephina Bartela" userId="1c5ef19d2594c6ba" providerId="LiveId" clId="{7904B7CF-50A5-CE4C-8F65-2DD1C33D95C8}" dt="2022-06-08T09:47:31.741" v="2017"/>
          <ac:grpSpMkLst>
            <pc:docMk/>
            <pc:sldMk cId="1339980340" sldId="2134804706"/>
            <ac:grpSpMk id="217" creationId="{C0B0BE50-330E-4048-83D7-5E36175606F4}"/>
          </ac:grpSpMkLst>
        </pc:grpChg>
        <pc:picChg chg="mod">
          <ac:chgData name="Josephina Bartela" userId="1c5ef19d2594c6ba" providerId="LiveId" clId="{7904B7CF-50A5-CE4C-8F65-2DD1C33D95C8}" dt="2022-06-07T11:37:51.568" v="185" actId="207"/>
          <ac:picMkLst>
            <pc:docMk/>
            <pc:sldMk cId="1339980340" sldId="2134804706"/>
            <ac:picMk id="281" creationId="{0C309CF5-C508-FE4F-82B3-3FD94499D3AE}"/>
          </ac:picMkLst>
        </pc:picChg>
        <pc:cxnChg chg="mod">
          <ac:chgData name="Josephina Bartela" userId="1c5ef19d2594c6ba" providerId="LiveId" clId="{7904B7CF-50A5-CE4C-8F65-2DD1C33D95C8}" dt="2022-06-08T09:49:13.522" v="2035" actId="14100"/>
          <ac:cxnSpMkLst>
            <pc:docMk/>
            <pc:sldMk cId="1339980340" sldId="2134804706"/>
            <ac:cxnSpMk id="93" creationId="{C3902D2B-7027-2E94-C1E0-ED72DD372B29}"/>
          </ac:cxnSpMkLst>
        </pc:cxnChg>
        <pc:cxnChg chg="mod">
          <ac:chgData name="Josephina Bartela" userId="1c5ef19d2594c6ba" providerId="LiveId" clId="{7904B7CF-50A5-CE4C-8F65-2DD1C33D95C8}" dt="2022-06-08T09:43:56.587" v="1979" actId="1076"/>
          <ac:cxnSpMkLst>
            <pc:docMk/>
            <pc:sldMk cId="1339980340" sldId="2134804706"/>
            <ac:cxnSpMk id="96" creationId="{47783035-900F-D42B-38E0-3964C9561DDB}"/>
          </ac:cxnSpMkLst>
        </pc:cxnChg>
        <pc:cxnChg chg="mod">
          <ac:chgData name="Josephina Bartela" userId="1c5ef19d2594c6ba" providerId="LiveId" clId="{7904B7CF-50A5-CE4C-8F65-2DD1C33D95C8}" dt="2022-06-08T09:45:17.878" v="1996" actId="1076"/>
          <ac:cxnSpMkLst>
            <pc:docMk/>
            <pc:sldMk cId="1339980340" sldId="2134804706"/>
            <ac:cxnSpMk id="99" creationId="{49E5C539-DDF4-B9C4-780A-D97DB6150A1D}"/>
          </ac:cxnSpMkLst>
        </pc:cxnChg>
        <pc:cxnChg chg="mod">
          <ac:chgData name="Josephina Bartela" userId="1c5ef19d2594c6ba" providerId="LiveId" clId="{7904B7CF-50A5-CE4C-8F65-2DD1C33D95C8}" dt="2022-06-08T09:45:43.264" v="2000" actId="164"/>
          <ac:cxnSpMkLst>
            <pc:docMk/>
            <pc:sldMk cId="1339980340" sldId="2134804706"/>
            <ac:cxnSpMk id="111" creationId="{60EDBDA0-CD56-2AC0-B581-F6098EEA9686}"/>
          </ac:cxnSpMkLst>
        </pc:cxnChg>
        <pc:cxnChg chg="mod">
          <ac:chgData name="Josephina Bartela" userId="1c5ef19d2594c6ba" providerId="LiveId" clId="{7904B7CF-50A5-CE4C-8F65-2DD1C33D95C8}" dt="2022-06-08T09:45:43.264" v="2000" actId="164"/>
          <ac:cxnSpMkLst>
            <pc:docMk/>
            <pc:sldMk cId="1339980340" sldId="2134804706"/>
            <ac:cxnSpMk id="112" creationId="{E6A7AC91-863A-2E5B-A949-6DCA19D617AD}"/>
          </ac:cxnSpMkLst>
        </pc:cxnChg>
        <pc:cxnChg chg="mod">
          <ac:chgData name="Josephina Bartela" userId="1c5ef19d2594c6ba" providerId="LiveId" clId="{7904B7CF-50A5-CE4C-8F65-2DD1C33D95C8}" dt="2022-06-08T09:45:43.264" v="2000" actId="164"/>
          <ac:cxnSpMkLst>
            <pc:docMk/>
            <pc:sldMk cId="1339980340" sldId="2134804706"/>
            <ac:cxnSpMk id="113" creationId="{9DF79950-D865-C52F-EBA0-E85F1037075A}"/>
          </ac:cxnSpMkLst>
        </pc:cxnChg>
        <pc:cxnChg chg="mod">
          <ac:chgData name="Josephina Bartela" userId="1c5ef19d2594c6ba" providerId="LiveId" clId="{7904B7CF-50A5-CE4C-8F65-2DD1C33D95C8}" dt="2022-06-08T09:45:49.099" v="2001" actId="164"/>
          <ac:cxnSpMkLst>
            <pc:docMk/>
            <pc:sldMk cId="1339980340" sldId="2134804706"/>
            <ac:cxnSpMk id="125" creationId="{C3508FAF-033B-938C-7296-D73A86870BB6}"/>
          </ac:cxnSpMkLst>
        </pc:cxnChg>
        <pc:cxnChg chg="mod">
          <ac:chgData name="Josephina Bartela" userId="1c5ef19d2594c6ba" providerId="LiveId" clId="{7904B7CF-50A5-CE4C-8F65-2DD1C33D95C8}" dt="2022-06-08T09:45:49.099" v="2001" actId="164"/>
          <ac:cxnSpMkLst>
            <pc:docMk/>
            <pc:sldMk cId="1339980340" sldId="2134804706"/>
            <ac:cxnSpMk id="126" creationId="{DB07646A-7C80-5E6B-B1CC-3F3A2F0D0A19}"/>
          </ac:cxnSpMkLst>
        </pc:cxnChg>
        <pc:cxnChg chg="mod">
          <ac:chgData name="Josephina Bartela" userId="1c5ef19d2594c6ba" providerId="LiveId" clId="{7904B7CF-50A5-CE4C-8F65-2DD1C33D95C8}" dt="2022-06-08T09:45:49.099" v="2001" actId="164"/>
          <ac:cxnSpMkLst>
            <pc:docMk/>
            <pc:sldMk cId="1339980340" sldId="2134804706"/>
            <ac:cxnSpMk id="127" creationId="{D25ABF14-D220-DE30-91F9-C06E5C95F5AE}"/>
          </ac:cxnSpMkLst>
        </pc:cxnChg>
        <pc:cxnChg chg="mod">
          <ac:chgData name="Josephina Bartela" userId="1c5ef19d2594c6ba" providerId="LiveId" clId="{7904B7CF-50A5-CE4C-8F65-2DD1C33D95C8}" dt="2022-06-08T09:45:53.771" v="2002" actId="164"/>
          <ac:cxnSpMkLst>
            <pc:docMk/>
            <pc:sldMk cId="1339980340" sldId="2134804706"/>
            <ac:cxnSpMk id="139" creationId="{3FDCE276-B9DF-DDB4-615F-5C5A8FFB778A}"/>
          </ac:cxnSpMkLst>
        </pc:cxnChg>
        <pc:cxnChg chg="mod">
          <ac:chgData name="Josephina Bartela" userId="1c5ef19d2594c6ba" providerId="LiveId" clId="{7904B7CF-50A5-CE4C-8F65-2DD1C33D95C8}" dt="2022-06-08T09:45:53.771" v="2002" actId="164"/>
          <ac:cxnSpMkLst>
            <pc:docMk/>
            <pc:sldMk cId="1339980340" sldId="2134804706"/>
            <ac:cxnSpMk id="140" creationId="{3CF5F698-3F97-32CE-2C1E-38B9BFC1F48F}"/>
          </ac:cxnSpMkLst>
        </pc:cxnChg>
        <pc:cxnChg chg="mod">
          <ac:chgData name="Josephina Bartela" userId="1c5ef19d2594c6ba" providerId="LiveId" clId="{7904B7CF-50A5-CE4C-8F65-2DD1C33D95C8}" dt="2022-06-08T09:45:53.771" v="2002" actId="164"/>
          <ac:cxnSpMkLst>
            <pc:docMk/>
            <pc:sldMk cId="1339980340" sldId="2134804706"/>
            <ac:cxnSpMk id="141" creationId="{43EA342F-FFB6-4A97-1D33-1D610135FD25}"/>
          </ac:cxnSpMkLst>
        </pc:cxnChg>
        <pc:cxnChg chg="mod">
          <ac:chgData name="Josephina Bartela" userId="1c5ef19d2594c6ba" providerId="LiveId" clId="{7904B7CF-50A5-CE4C-8F65-2DD1C33D95C8}" dt="2022-06-08T09:45:59.918" v="2003" actId="164"/>
          <ac:cxnSpMkLst>
            <pc:docMk/>
            <pc:sldMk cId="1339980340" sldId="2134804706"/>
            <ac:cxnSpMk id="153" creationId="{069C48E5-0EDB-24F5-7976-C3EA8D076ACA}"/>
          </ac:cxnSpMkLst>
        </pc:cxnChg>
        <pc:cxnChg chg="mod">
          <ac:chgData name="Josephina Bartela" userId="1c5ef19d2594c6ba" providerId="LiveId" clId="{7904B7CF-50A5-CE4C-8F65-2DD1C33D95C8}" dt="2022-06-08T09:45:59.918" v="2003" actId="164"/>
          <ac:cxnSpMkLst>
            <pc:docMk/>
            <pc:sldMk cId="1339980340" sldId="2134804706"/>
            <ac:cxnSpMk id="154" creationId="{35E414FE-B9AC-85AC-36E8-5B695E54669C}"/>
          </ac:cxnSpMkLst>
        </pc:cxnChg>
        <pc:cxnChg chg="mod">
          <ac:chgData name="Josephina Bartela" userId="1c5ef19d2594c6ba" providerId="LiveId" clId="{7904B7CF-50A5-CE4C-8F65-2DD1C33D95C8}" dt="2022-06-08T09:45:59.918" v="2003" actId="164"/>
          <ac:cxnSpMkLst>
            <pc:docMk/>
            <pc:sldMk cId="1339980340" sldId="2134804706"/>
            <ac:cxnSpMk id="155" creationId="{3626A00E-191B-F314-1C79-563F9C140F15}"/>
          </ac:cxnSpMkLst>
        </pc:cxnChg>
        <pc:cxnChg chg="mod">
          <ac:chgData name="Josephina Bartela" userId="1c5ef19d2594c6ba" providerId="LiveId" clId="{7904B7CF-50A5-CE4C-8F65-2DD1C33D95C8}" dt="2022-06-07T11:27:28.246" v="33"/>
          <ac:cxnSpMkLst>
            <pc:docMk/>
            <pc:sldMk cId="1339980340" sldId="2134804706"/>
            <ac:cxnSpMk id="174" creationId="{DBC9C6E9-8B6F-5149-AE0E-E196370DDA8D}"/>
          </ac:cxnSpMkLst>
        </pc:cxnChg>
        <pc:cxnChg chg="add mod">
          <ac:chgData name="Josephina Bartela" userId="1c5ef19d2594c6ba" providerId="LiveId" clId="{7904B7CF-50A5-CE4C-8F65-2DD1C33D95C8}" dt="2022-06-08T09:48:21.225" v="2024" actId="14100"/>
          <ac:cxnSpMkLst>
            <pc:docMk/>
            <pc:sldMk cId="1339980340" sldId="2134804706"/>
            <ac:cxnSpMk id="221" creationId="{F2077920-B276-3546-9DD7-6361137409A3}"/>
          </ac:cxnSpMkLst>
        </pc:cxnChg>
        <pc:cxnChg chg="add mod">
          <ac:chgData name="Josephina Bartela" userId="1c5ef19d2594c6ba" providerId="LiveId" clId="{7904B7CF-50A5-CE4C-8F65-2DD1C33D95C8}" dt="2022-06-08T09:48:35.300" v="2028" actId="14100"/>
          <ac:cxnSpMkLst>
            <pc:docMk/>
            <pc:sldMk cId="1339980340" sldId="2134804706"/>
            <ac:cxnSpMk id="222" creationId="{9DE0211E-F344-CC40-9095-BC83B24B6AF7}"/>
          </ac:cxnSpMkLst>
        </pc:cxnChg>
        <pc:cxnChg chg="add mod">
          <ac:chgData name="Josephina Bartela" userId="1c5ef19d2594c6ba" providerId="LiveId" clId="{7904B7CF-50A5-CE4C-8F65-2DD1C33D95C8}" dt="2022-06-08T09:48:52.944" v="2032" actId="14100"/>
          <ac:cxnSpMkLst>
            <pc:docMk/>
            <pc:sldMk cId="1339980340" sldId="2134804706"/>
            <ac:cxnSpMk id="223" creationId="{BA63CC65-1A9A-8045-947A-BCBBF2D1C50D}"/>
          </ac:cxnSpMkLst>
        </pc:cxnChg>
        <pc:cxnChg chg="mod">
          <ac:chgData name="Josephina Bartela" userId="1c5ef19d2594c6ba" providerId="LiveId" clId="{7904B7CF-50A5-CE4C-8F65-2DD1C33D95C8}" dt="2022-06-08T09:49:53.126" v="2038" actId="14100"/>
          <ac:cxnSpMkLst>
            <pc:docMk/>
            <pc:sldMk cId="1339980340" sldId="2134804706"/>
            <ac:cxnSpMk id="271" creationId="{AAD64F6C-2E02-1E45-B2FC-B6CDFC1110DF}"/>
          </ac:cxnSpMkLst>
        </pc:cxnChg>
        <pc:cxnChg chg="mod">
          <ac:chgData name="Josephina Bartela" userId="1c5ef19d2594c6ba" providerId="LiveId" clId="{7904B7CF-50A5-CE4C-8F65-2DD1C33D95C8}" dt="2022-06-08T09:49:02.641" v="2033" actId="14100"/>
          <ac:cxnSpMkLst>
            <pc:docMk/>
            <pc:sldMk cId="1339980340" sldId="2134804706"/>
            <ac:cxnSpMk id="272" creationId="{FB89CDC5-3FB7-7641-8533-80B9824032D6}"/>
          </ac:cxnSpMkLst>
        </pc:cxnChg>
      </pc:sldChg>
      <pc:sldChg chg="addSp delSp modSp add mod ord modNotesTx">
        <pc:chgData name="Josephina Bartela" userId="1c5ef19d2594c6ba" providerId="LiveId" clId="{7904B7CF-50A5-CE4C-8F65-2DD1C33D95C8}" dt="2022-06-08T09:41:44.760" v="1973" actId="1076"/>
        <pc:sldMkLst>
          <pc:docMk/>
          <pc:sldMk cId="898155402" sldId="2134804707"/>
        </pc:sldMkLst>
        <pc:spChg chg="add del mod">
          <ac:chgData name="Josephina Bartela" userId="1c5ef19d2594c6ba" providerId="LiveId" clId="{7904B7CF-50A5-CE4C-8F65-2DD1C33D95C8}" dt="2022-06-07T11:32:04.678" v="90"/>
          <ac:spMkLst>
            <pc:docMk/>
            <pc:sldMk cId="898155402" sldId="2134804707"/>
            <ac:spMk id="4" creationId="{0B1A7DDF-A329-7B41-B228-514476520075}"/>
          </ac:spMkLst>
        </pc:spChg>
        <pc:spChg chg="mod">
          <ac:chgData name="Josephina Bartela" userId="1c5ef19d2594c6ba" providerId="LiveId" clId="{7904B7CF-50A5-CE4C-8F65-2DD1C33D95C8}" dt="2022-06-07T11:19:54.992" v="27" actId="20577"/>
          <ac:spMkLst>
            <pc:docMk/>
            <pc:sldMk cId="898155402" sldId="2134804707"/>
            <ac:spMk id="5" creationId="{971D19B1-CBBD-F73C-7C6D-42ACA92BADD6}"/>
          </ac:spMkLst>
        </pc:spChg>
        <pc:spChg chg="mod">
          <ac:chgData name="Josephina Bartela" userId="1c5ef19d2594c6ba" providerId="LiveId" clId="{7904B7CF-50A5-CE4C-8F65-2DD1C33D95C8}" dt="2022-06-08T09:38:40.826" v="1961" actId="1076"/>
          <ac:spMkLst>
            <pc:docMk/>
            <pc:sldMk cId="898155402" sldId="2134804707"/>
            <ac:spMk id="6" creationId="{74C6A95B-7BA4-6FAC-E937-F0AE794A8B17}"/>
          </ac:spMkLst>
        </pc:spChg>
        <pc:spChg chg="mod">
          <ac:chgData name="Josephina Bartela" userId="1c5ef19d2594c6ba" providerId="LiveId" clId="{7904B7CF-50A5-CE4C-8F65-2DD1C33D95C8}" dt="2022-06-07T11:29:55.970" v="83" actId="2711"/>
          <ac:spMkLst>
            <pc:docMk/>
            <pc:sldMk cId="898155402" sldId="2134804707"/>
            <ac:spMk id="9" creationId="{97552165-1964-AA74-04E3-985D3BE4E4C7}"/>
          </ac:spMkLst>
        </pc:spChg>
        <pc:spChg chg="del">
          <ac:chgData name="Josephina Bartela" userId="1c5ef19d2594c6ba" providerId="LiveId" clId="{7904B7CF-50A5-CE4C-8F65-2DD1C33D95C8}" dt="2022-06-07T11:29:01.940" v="74" actId="478"/>
          <ac:spMkLst>
            <pc:docMk/>
            <pc:sldMk cId="898155402" sldId="2134804707"/>
            <ac:spMk id="10" creationId="{6B9ED761-D2BC-49E2-CFC3-6C26542E2C6E}"/>
          </ac:spMkLst>
        </pc:spChg>
        <pc:spChg chg="mod">
          <ac:chgData name="Josephina Bartela" userId="1c5ef19d2594c6ba" providerId="LiveId" clId="{7904B7CF-50A5-CE4C-8F65-2DD1C33D95C8}" dt="2022-06-07T11:29:49.098" v="82" actId="2711"/>
          <ac:spMkLst>
            <pc:docMk/>
            <pc:sldMk cId="898155402" sldId="2134804707"/>
            <ac:spMk id="12" creationId="{7348A8EF-FC7D-8B7F-1E94-37BE49A23A02}"/>
          </ac:spMkLst>
        </pc:spChg>
        <pc:spChg chg="mod">
          <ac:chgData name="Josephina Bartela" userId="1c5ef19d2594c6ba" providerId="LiveId" clId="{7904B7CF-50A5-CE4C-8F65-2DD1C33D95C8}" dt="2022-06-08T09:38:11.137" v="1954" actId="207"/>
          <ac:spMkLst>
            <pc:docMk/>
            <pc:sldMk cId="898155402" sldId="2134804707"/>
            <ac:spMk id="14" creationId="{1BBACB6D-0774-C7ED-19FB-4348E53B1012}"/>
          </ac:spMkLst>
        </pc:spChg>
        <pc:spChg chg="mod">
          <ac:chgData name="Josephina Bartela" userId="1c5ef19d2594c6ba" providerId="LiveId" clId="{7904B7CF-50A5-CE4C-8F65-2DD1C33D95C8}" dt="2022-06-08T09:38:26.174" v="1958" actId="207"/>
          <ac:spMkLst>
            <pc:docMk/>
            <pc:sldMk cId="898155402" sldId="2134804707"/>
            <ac:spMk id="15" creationId="{6FE16778-3C14-4C94-232A-B98883B38DDD}"/>
          </ac:spMkLst>
        </pc:spChg>
        <pc:spChg chg="mod">
          <ac:chgData name="Josephina Bartela" userId="1c5ef19d2594c6ba" providerId="LiveId" clId="{7904B7CF-50A5-CE4C-8F65-2DD1C33D95C8}" dt="2022-06-08T09:38:31.907" v="1959" actId="207"/>
          <ac:spMkLst>
            <pc:docMk/>
            <pc:sldMk cId="898155402" sldId="2134804707"/>
            <ac:spMk id="17" creationId="{3DC07B91-92E7-8A8F-7C0C-2BE1AB7B456F}"/>
          </ac:spMkLst>
        </pc:spChg>
        <pc:spChg chg="mod">
          <ac:chgData name="Josephina Bartela" userId="1c5ef19d2594c6ba" providerId="LiveId" clId="{7904B7CF-50A5-CE4C-8F65-2DD1C33D95C8}" dt="2022-06-08T09:38:11.137" v="1954" actId="207"/>
          <ac:spMkLst>
            <pc:docMk/>
            <pc:sldMk cId="898155402" sldId="2134804707"/>
            <ac:spMk id="18" creationId="{E8009E66-78AF-9DD3-574D-1AD37B69FAC9}"/>
          </ac:spMkLst>
        </pc:spChg>
        <pc:spChg chg="mod">
          <ac:chgData name="Josephina Bartela" userId="1c5ef19d2594c6ba" providerId="LiveId" clId="{7904B7CF-50A5-CE4C-8F65-2DD1C33D95C8}" dt="2022-06-08T09:38:11.137" v="1954" actId="207"/>
          <ac:spMkLst>
            <pc:docMk/>
            <pc:sldMk cId="898155402" sldId="2134804707"/>
            <ac:spMk id="22" creationId="{CC3CE619-74EF-BE6E-0464-DE7519297C85}"/>
          </ac:spMkLst>
        </pc:spChg>
        <pc:spChg chg="mod">
          <ac:chgData name="Josephina Bartela" userId="1c5ef19d2594c6ba" providerId="LiveId" clId="{7904B7CF-50A5-CE4C-8F65-2DD1C33D95C8}" dt="2022-06-08T08:22:36.159" v="1503" actId="1076"/>
          <ac:spMkLst>
            <pc:docMk/>
            <pc:sldMk cId="898155402" sldId="2134804707"/>
            <ac:spMk id="27" creationId="{3F23EBEA-60C3-0D59-9FFA-78852B739173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07" creationId="{F9B44E94-385F-1A25-3F29-9A92FC4A4F3B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08" creationId="{ADF24B5C-6734-DEAB-5EAF-0E2AC79F7A59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09" creationId="{FF9C5690-03BE-F934-E26F-5BBF3C0DE533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10" creationId="{D49647F9-0E03-9528-345E-7867EF14381B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14" creationId="{DC70715A-C0A8-AABE-8502-2428AC8AA00D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15" creationId="{ED715256-09A9-F7B8-2907-F9C4743F1732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16" creationId="{08F5618C-D7ED-59ED-43C4-70F852063ADF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17" creationId="{2F2D928A-27FC-7508-0B4A-14DEB46E09BB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18" creationId="{BCEE13CA-E12E-B1EB-BFFB-48C6CED4F473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19" creationId="{FF5D2E39-212C-1F97-6639-2C8E0A1B2E4C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20" creationId="{F0D208C8-8398-D4DB-BF8A-F581F3D36DA8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21" creationId="{782D08DF-7659-3ABF-6E69-B801BC192665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22" creationId="{3B11DB82-E8C8-35D5-543F-57FB9F1AFDC3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23" creationId="{FE231F5B-C0F1-2AD5-6254-031A24F42F4D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24" creationId="{695A3278-3F59-EF15-D846-A7BFFEB6E5F6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28" creationId="{938207E5-8C3A-4FB8-FAB8-103A78F30A12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29" creationId="{1EA313C2-6081-22E4-1244-600DAD026505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30" creationId="{85B1AA50-640A-5177-64FC-7E1FA8D96327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31" creationId="{5E33545D-2EF1-884B-0CF8-888139099BBC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32" creationId="{DCF6C6C6-5318-52BF-BA3D-5077E53BA4B7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33" creationId="{672D42A7-2E6B-082E-8F63-BE590B09B4AB}"/>
          </ac:spMkLst>
        </pc:spChg>
        <pc:spChg chg="mod">
          <ac:chgData name="Josephina Bartela" userId="1c5ef19d2594c6ba" providerId="LiveId" clId="{7904B7CF-50A5-CE4C-8F65-2DD1C33D95C8}" dt="2022-06-08T09:40:56.357" v="1968" actId="164"/>
          <ac:spMkLst>
            <pc:docMk/>
            <pc:sldMk cId="898155402" sldId="2134804707"/>
            <ac:spMk id="134" creationId="{19B45313-3572-4AC6-635C-2CD9DF4B0FB3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35" creationId="{8144C017-778A-0E81-AC38-86E45E607A16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36" creationId="{08FB8B8C-7DDE-DB72-DABC-AF5E140B4406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37" creationId="{E7184688-8987-269A-2D00-EDC918FBC25C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38" creationId="{6AC4F4A9-7561-0EE4-CE3E-ED01BD0AC9B1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42" creationId="{A2DA0D7A-2EE9-4E9F-B78B-F50F173DDDCA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43" creationId="{33C89324-A7EE-E49F-0312-04E319084AD2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44" creationId="{36BF1B98-2471-899B-E6C4-A36AC76A7C65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45" creationId="{DFF17746-91EB-B758-BB40-A4B21526784C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46" creationId="{1356C39D-09F6-4DA0-B5AF-B8A31521C6BD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47" creationId="{C00B63C8-794F-A2CA-65BE-D5C0A12FD0D1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48" creationId="{C12C5AD2-10F5-8007-CBB3-9EC008150998}"/>
          </ac:spMkLst>
        </pc:spChg>
        <pc:spChg chg="del">
          <ac:chgData name="Josephina Bartela" userId="1c5ef19d2594c6ba" providerId="LiveId" clId="{7904B7CF-50A5-CE4C-8F65-2DD1C33D95C8}" dt="2022-06-08T09:41:31.167" v="1971" actId="478"/>
          <ac:spMkLst>
            <pc:docMk/>
            <pc:sldMk cId="898155402" sldId="2134804707"/>
            <ac:spMk id="149" creationId="{032184A3-58DA-B559-55E8-45C26760F1C6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50" creationId="{BAC57CCE-C3C5-FECB-9D6C-21736341FABB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51" creationId="{5FE5ABA1-97A9-1032-3E56-F233C4B3AEDE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52" creationId="{9BC17530-418E-F1B5-6E10-F44810A5D6EB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56" creationId="{F01C603D-AC89-E4A8-8773-B2CB14C49A7F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57" creationId="{0EFD7223-2895-185B-4BF5-007C50928453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58" creationId="{3B162B3C-B3E0-1BC4-CBEE-B49837BC2009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59" creationId="{624C9A2E-F85D-B84B-52C5-FCB2B09B79C0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60" creationId="{CEA9D750-CC58-FA10-AAEF-043772817F61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61" creationId="{935C9E2C-0CE2-A1B4-DC3B-038BDFDA33B0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62" creationId="{4FFEA6B8-B496-7FE4-72E4-A15ADB657374}"/>
          </ac:spMkLst>
        </pc:spChg>
        <pc:spChg chg="mod">
          <ac:chgData name="Josephina Bartela" userId="1c5ef19d2594c6ba" providerId="LiveId" clId="{7904B7CF-50A5-CE4C-8F65-2DD1C33D95C8}" dt="2022-06-07T11:29:25.699" v="79" actId="1076"/>
          <ac:spMkLst>
            <pc:docMk/>
            <pc:sldMk cId="898155402" sldId="2134804707"/>
            <ac:spMk id="163" creationId="{879C79AC-F19F-021D-6246-4229878DCDD7}"/>
          </ac:spMkLst>
        </pc:spChg>
        <pc:spChg chg="mod">
          <ac:chgData name="Josephina Bartela" userId="1c5ef19d2594c6ba" providerId="LiveId" clId="{7904B7CF-50A5-CE4C-8F65-2DD1C33D95C8}" dt="2022-06-07T12:05:20.281" v="564" actId="20577"/>
          <ac:spMkLst>
            <pc:docMk/>
            <pc:sldMk cId="898155402" sldId="2134804707"/>
            <ac:spMk id="164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8T09:40:46.458" v="1967" actId="164"/>
          <ac:spMkLst>
            <pc:docMk/>
            <pc:sldMk cId="898155402" sldId="2134804707"/>
            <ac:spMk id="165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8T09:41:25.119" v="1969" actId="164"/>
          <ac:spMkLst>
            <pc:docMk/>
            <pc:sldMk cId="898155402" sldId="2134804707"/>
            <ac:spMk id="167" creationId="{2E740D13-DD97-21BA-AB40-DD83CC112730}"/>
          </ac:spMkLst>
        </pc:spChg>
        <pc:spChg chg="mod">
          <ac:chgData name="Josephina Bartela" userId="1c5ef19d2594c6ba" providerId="LiveId" clId="{7904B7CF-50A5-CE4C-8F65-2DD1C33D95C8}" dt="2022-06-08T09:41:36.685" v="1972" actId="164"/>
          <ac:spMkLst>
            <pc:docMk/>
            <pc:sldMk cId="898155402" sldId="2134804707"/>
            <ac:spMk id="168" creationId="{A883EBB8-7ACA-258A-9790-215034A4762B}"/>
          </ac:spMkLst>
        </pc:spChg>
        <pc:spChg chg="mod">
          <ac:chgData name="Josephina Bartela" userId="1c5ef19d2594c6ba" providerId="LiveId" clId="{7904B7CF-50A5-CE4C-8F65-2DD1C33D95C8}" dt="2022-06-08T09:38:01.273" v="1952" actId="207"/>
          <ac:spMkLst>
            <pc:docMk/>
            <pc:sldMk cId="898155402" sldId="2134804707"/>
            <ac:spMk id="172" creationId="{5F15E52B-7A0A-2449-8892-602A54AC05FB}"/>
          </ac:spMkLst>
        </pc:spChg>
        <pc:spChg chg="mod">
          <ac:chgData name="Josephina Bartela" userId="1c5ef19d2594c6ba" providerId="LiveId" clId="{7904B7CF-50A5-CE4C-8F65-2DD1C33D95C8}" dt="2022-06-07T11:27:50.073" v="41"/>
          <ac:spMkLst>
            <pc:docMk/>
            <pc:sldMk cId="898155402" sldId="2134804707"/>
            <ac:spMk id="175" creationId="{1C33C446-9697-CB41-A4B3-8370B4648B41}"/>
          </ac:spMkLst>
        </pc:spChg>
        <pc:spChg chg="mod">
          <ac:chgData name="Josephina Bartela" userId="1c5ef19d2594c6ba" providerId="LiveId" clId="{7904B7CF-50A5-CE4C-8F65-2DD1C33D95C8}" dt="2022-06-08T09:38:01.273" v="1952" actId="207"/>
          <ac:spMkLst>
            <pc:docMk/>
            <pc:sldMk cId="898155402" sldId="2134804707"/>
            <ac:spMk id="176" creationId="{685EBAB2-D65A-7A46-8AEB-41E3715D78D4}"/>
          </ac:spMkLst>
        </pc:spChg>
        <pc:spChg chg="mod">
          <ac:chgData name="Josephina Bartela" userId="1c5ef19d2594c6ba" providerId="LiveId" clId="{7904B7CF-50A5-CE4C-8F65-2DD1C33D95C8}" dt="2022-06-07T11:27:50.073" v="41"/>
          <ac:spMkLst>
            <pc:docMk/>
            <pc:sldMk cId="898155402" sldId="2134804707"/>
            <ac:spMk id="177" creationId="{A6F8F79F-F456-5A43-84FE-0AC6850CD27B}"/>
          </ac:spMkLst>
        </pc:spChg>
        <pc:spChg chg="mod">
          <ac:chgData name="Josephina Bartela" userId="1c5ef19d2594c6ba" providerId="LiveId" clId="{7904B7CF-50A5-CE4C-8F65-2DD1C33D95C8}" dt="2022-06-08T08:22:42.817" v="1504" actId="1076"/>
          <ac:spMkLst>
            <pc:docMk/>
            <pc:sldMk cId="898155402" sldId="2134804707"/>
            <ac:spMk id="178" creationId="{A6B702FF-F3A2-92C5-6E67-02019F11E185}"/>
          </ac:spMkLst>
        </pc:spChg>
        <pc:spChg chg="mod">
          <ac:chgData name="Josephina Bartela" userId="1c5ef19d2594c6ba" providerId="LiveId" clId="{7904B7CF-50A5-CE4C-8F65-2DD1C33D95C8}" dt="2022-06-07T11:27:50.073" v="41"/>
          <ac:spMkLst>
            <pc:docMk/>
            <pc:sldMk cId="898155402" sldId="2134804707"/>
            <ac:spMk id="179" creationId="{51B25EC3-9D54-9442-ADC6-6E06A14BE369}"/>
          </ac:spMkLst>
        </pc:spChg>
        <pc:spChg chg="mod">
          <ac:chgData name="Josephina Bartela" userId="1c5ef19d2594c6ba" providerId="LiveId" clId="{7904B7CF-50A5-CE4C-8F65-2DD1C33D95C8}" dt="2022-06-07T11:27:50.073" v="41"/>
          <ac:spMkLst>
            <pc:docMk/>
            <pc:sldMk cId="898155402" sldId="2134804707"/>
            <ac:spMk id="180" creationId="{640ABF25-E1A8-E04B-B86C-ECD248F29F31}"/>
          </ac:spMkLst>
        </pc:spChg>
        <pc:spChg chg="mod">
          <ac:chgData name="Josephina Bartela" userId="1c5ef19d2594c6ba" providerId="LiveId" clId="{7904B7CF-50A5-CE4C-8F65-2DD1C33D95C8}" dt="2022-06-07T11:27:50.073" v="41"/>
          <ac:spMkLst>
            <pc:docMk/>
            <pc:sldMk cId="898155402" sldId="2134804707"/>
            <ac:spMk id="181" creationId="{578DA201-0E5E-404B-AF4B-2088800C4263}"/>
          </ac:spMkLst>
        </pc:spChg>
        <pc:spChg chg="mod">
          <ac:chgData name="Josephina Bartela" userId="1c5ef19d2594c6ba" providerId="LiveId" clId="{7904B7CF-50A5-CE4C-8F65-2DD1C33D95C8}" dt="2022-06-07T11:27:50.073" v="41"/>
          <ac:spMkLst>
            <pc:docMk/>
            <pc:sldMk cId="898155402" sldId="2134804707"/>
            <ac:spMk id="182" creationId="{0B6AB0F0-9F9B-694E-B9DA-CE573E402632}"/>
          </ac:spMkLst>
        </pc:spChg>
        <pc:spChg chg="mod">
          <ac:chgData name="Josephina Bartela" userId="1c5ef19d2594c6ba" providerId="LiveId" clId="{7904B7CF-50A5-CE4C-8F65-2DD1C33D95C8}" dt="2022-06-07T11:27:50.073" v="41"/>
          <ac:spMkLst>
            <pc:docMk/>
            <pc:sldMk cId="898155402" sldId="2134804707"/>
            <ac:spMk id="183" creationId="{3B531E50-844E-4341-9EE5-D37414368C8C}"/>
          </ac:spMkLst>
        </pc:spChg>
        <pc:spChg chg="mod">
          <ac:chgData name="Josephina Bartela" userId="1c5ef19d2594c6ba" providerId="LiveId" clId="{7904B7CF-50A5-CE4C-8F65-2DD1C33D95C8}" dt="2022-06-07T11:27:50.073" v="41"/>
          <ac:spMkLst>
            <pc:docMk/>
            <pc:sldMk cId="898155402" sldId="2134804707"/>
            <ac:spMk id="184" creationId="{0409B50E-BC40-7144-B175-E30EE2A653B9}"/>
          </ac:spMkLst>
        </pc:spChg>
        <pc:spChg chg="mod">
          <ac:chgData name="Josephina Bartela" userId="1c5ef19d2594c6ba" providerId="LiveId" clId="{7904B7CF-50A5-CE4C-8F65-2DD1C33D95C8}" dt="2022-06-08T09:37:39.513" v="1949" actId="207"/>
          <ac:spMkLst>
            <pc:docMk/>
            <pc:sldMk cId="898155402" sldId="2134804707"/>
            <ac:spMk id="185" creationId="{0AF8040A-0AB9-3244-B3C8-6777C8BFE423}"/>
          </ac:spMkLst>
        </pc:spChg>
        <pc:spChg chg="mod">
          <ac:chgData name="Josephina Bartela" userId="1c5ef19d2594c6ba" providerId="LiveId" clId="{7904B7CF-50A5-CE4C-8F65-2DD1C33D95C8}" dt="2022-06-08T09:37:47.234" v="1950" actId="207"/>
          <ac:spMkLst>
            <pc:docMk/>
            <pc:sldMk cId="898155402" sldId="2134804707"/>
            <ac:spMk id="190" creationId="{4F617513-29D0-0545-A57B-DB3FF1F3BCB9}"/>
          </ac:spMkLst>
        </pc:spChg>
        <pc:spChg chg="del">
          <ac:chgData name="Josephina Bartela" userId="1c5ef19d2594c6ba" providerId="LiveId" clId="{7904B7CF-50A5-CE4C-8F65-2DD1C33D95C8}" dt="2022-06-07T11:27:48.553" v="40" actId="478"/>
          <ac:spMkLst>
            <pc:docMk/>
            <pc:sldMk cId="898155402" sldId="2134804707"/>
            <ac:spMk id="214" creationId="{90F88AB1-DE6F-1C45-B48D-1BF5C43AFAC8}"/>
          </ac:spMkLst>
        </pc:spChg>
        <pc:spChg chg="add mod">
          <ac:chgData name="Josephina Bartela" userId="1c5ef19d2594c6ba" providerId="LiveId" clId="{7904B7CF-50A5-CE4C-8F65-2DD1C33D95C8}" dt="2022-06-08T08:22:29.934" v="1502" actId="1076"/>
          <ac:spMkLst>
            <pc:docMk/>
            <pc:sldMk cId="898155402" sldId="2134804707"/>
            <ac:spMk id="215" creationId="{61D67B47-1011-D544-8509-3113659C9EF7}"/>
          </ac:spMkLst>
        </pc:spChg>
        <pc:spChg chg="mod">
          <ac:chgData name="Josephina Bartela" userId="1c5ef19d2594c6ba" providerId="LiveId" clId="{7904B7CF-50A5-CE4C-8F65-2DD1C33D95C8}" dt="2022-06-07T11:51:08.337" v="364" actId="1076"/>
          <ac:spMkLst>
            <pc:docMk/>
            <pc:sldMk cId="898155402" sldId="2134804707"/>
            <ac:spMk id="218" creationId="{5A669DFF-0CD5-EE4F-BB0A-B9C28771A6FE}"/>
          </ac:spMkLst>
        </pc:spChg>
        <pc:spChg chg="mod">
          <ac:chgData name="Josephina Bartela" userId="1c5ef19d2594c6ba" providerId="LiveId" clId="{7904B7CF-50A5-CE4C-8F65-2DD1C33D95C8}" dt="2022-06-08T09:37:52.598" v="1951" actId="207"/>
          <ac:spMkLst>
            <pc:docMk/>
            <pc:sldMk cId="898155402" sldId="2134804707"/>
            <ac:spMk id="219" creationId="{72AA1164-1C8C-B045-AA81-70363B463FB1}"/>
          </ac:spMkLst>
        </pc:spChg>
        <pc:spChg chg="mod">
          <ac:chgData name="Josephina Bartela" userId="1c5ef19d2594c6ba" providerId="LiveId" clId="{7904B7CF-50A5-CE4C-8F65-2DD1C33D95C8}" dt="2022-06-07T11:31:48.817" v="86"/>
          <ac:spMkLst>
            <pc:docMk/>
            <pc:sldMk cId="898155402" sldId="2134804707"/>
            <ac:spMk id="220" creationId="{15C84497-1B12-264B-9D30-8F878D900524}"/>
          </ac:spMkLst>
        </pc:spChg>
        <pc:spChg chg="mod">
          <ac:chgData name="Josephina Bartela" userId="1c5ef19d2594c6ba" providerId="LiveId" clId="{7904B7CF-50A5-CE4C-8F65-2DD1C33D95C8}" dt="2022-06-07T11:40:13.437" v="240" actId="692"/>
          <ac:spMkLst>
            <pc:docMk/>
            <pc:sldMk cId="898155402" sldId="2134804707"/>
            <ac:spMk id="222" creationId="{F55ED816-832A-A947-B06C-B61E6418DF2F}"/>
          </ac:spMkLst>
        </pc:spChg>
        <pc:spChg chg="mod">
          <ac:chgData name="Josephina Bartela" userId="1c5ef19d2594c6ba" providerId="LiveId" clId="{7904B7CF-50A5-CE4C-8F65-2DD1C33D95C8}" dt="2022-06-07T11:39:51.579" v="232" actId="207"/>
          <ac:spMkLst>
            <pc:docMk/>
            <pc:sldMk cId="898155402" sldId="2134804707"/>
            <ac:spMk id="224" creationId="{F7DF06DF-E507-ED4C-B7BB-75A4E0FE9436}"/>
          </ac:spMkLst>
        </pc:spChg>
        <pc:spChg chg="mod">
          <ac:chgData name="Josephina Bartela" userId="1c5ef19d2594c6ba" providerId="LiveId" clId="{7904B7CF-50A5-CE4C-8F65-2DD1C33D95C8}" dt="2022-06-07T11:39:51.579" v="232" actId="207"/>
          <ac:spMkLst>
            <pc:docMk/>
            <pc:sldMk cId="898155402" sldId="2134804707"/>
            <ac:spMk id="225" creationId="{7AA98705-9ABF-684C-A75A-D3E071690178}"/>
          </ac:spMkLst>
        </pc:spChg>
        <pc:spChg chg="mod">
          <ac:chgData name="Josephina Bartela" userId="1c5ef19d2594c6ba" providerId="LiveId" clId="{7904B7CF-50A5-CE4C-8F65-2DD1C33D95C8}" dt="2022-06-07T11:39:51.579" v="232" actId="207"/>
          <ac:spMkLst>
            <pc:docMk/>
            <pc:sldMk cId="898155402" sldId="2134804707"/>
            <ac:spMk id="226" creationId="{5FFFFF92-FF98-A94F-BF6A-960B89A025D2}"/>
          </ac:spMkLst>
        </pc:spChg>
        <pc:spChg chg="mod">
          <ac:chgData name="Josephina Bartela" userId="1c5ef19d2594c6ba" providerId="LiveId" clId="{7904B7CF-50A5-CE4C-8F65-2DD1C33D95C8}" dt="2022-06-07T11:39:51.579" v="232" actId="207"/>
          <ac:spMkLst>
            <pc:docMk/>
            <pc:sldMk cId="898155402" sldId="2134804707"/>
            <ac:spMk id="227" creationId="{AA5D342E-3DAB-2143-B81F-2BF1FCDDF253}"/>
          </ac:spMkLst>
        </pc:spChg>
        <pc:spChg chg="mod">
          <ac:chgData name="Josephina Bartela" userId="1c5ef19d2594c6ba" providerId="LiveId" clId="{7904B7CF-50A5-CE4C-8F65-2DD1C33D95C8}" dt="2022-06-07T11:42:39.075" v="250" actId="207"/>
          <ac:spMkLst>
            <pc:docMk/>
            <pc:sldMk cId="898155402" sldId="2134804707"/>
            <ac:spMk id="228" creationId="{B7B4724D-7ECA-DF4E-96D3-321F93F226CC}"/>
          </ac:spMkLst>
        </pc:spChg>
        <pc:spChg chg="mod">
          <ac:chgData name="Josephina Bartela" userId="1c5ef19d2594c6ba" providerId="LiveId" clId="{7904B7CF-50A5-CE4C-8F65-2DD1C33D95C8}" dt="2022-06-07T11:42:39.075" v="250" actId="207"/>
          <ac:spMkLst>
            <pc:docMk/>
            <pc:sldMk cId="898155402" sldId="2134804707"/>
            <ac:spMk id="229" creationId="{4FEE46EF-5B20-EB4A-8CCC-737381236F68}"/>
          </ac:spMkLst>
        </pc:spChg>
        <pc:spChg chg="mod">
          <ac:chgData name="Josephina Bartela" userId="1c5ef19d2594c6ba" providerId="LiveId" clId="{7904B7CF-50A5-CE4C-8F65-2DD1C33D95C8}" dt="2022-06-07T11:42:39.075" v="250" actId="207"/>
          <ac:spMkLst>
            <pc:docMk/>
            <pc:sldMk cId="898155402" sldId="2134804707"/>
            <ac:spMk id="230" creationId="{ECBF09A0-9176-9A44-8DC0-299EC3A26CF7}"/>
          </ac:spMkLst>
        </pc:spChg>
        <pc:spChg chg="del">
          <ac:chgData name="Josephina Bartela" userId="1c5ef19d2594c6ba" providerId="LiveId" clId="{7904B7CF-50A5-CE4C-8F65-2DD1C33D95C8}" dt="2022-06-07T11:19:49.048" v="26" actId="478"/>
          <ac:spMkLst>
            <pc:docMk/>
            <pc:sldMk cId="898155402" sldId="2134804707"/>
            <ac:spMk id="243" creationId="{DAE34B48-6659-3D49-83BE-C23F0590FD44}"/>
          </ac:spMkLst>
        </pc:spChg>
        <pc:spChg chg="del">
          <ac:chgData name="Josephina Bartela" userId="1c5ef19d2594c6ba" providerId="LiveId" clId="{7904B7CF-50A5-CE4C-8F65-2DD1C33D95C8}" dt="2022-06-07T11:19:49.048" v="26" actId="478"/>
          <ac:spMkLst>
            <pc:docMk/>
            <pc:sldMk cId="898155402" sldId="2134804707"/>
            <ac:spMk id="269" creationId="{9EAEE84E-368B-6943-9DBB-4909341CAABA}"/>
          </ac:spMkLst>
        </pc:spChg>
        <pc:spChg chg="mod">
          <ac:chgData name="Josephina Bartela" userId="1c5ef19d2594c6ba" providerId="LiveId" clId="{7904B7CF-50A5-CE4C-8F65-2DD1C33D95C8}" dt="2022-06-07T12:04:52.933" v="557" actId="1076"/>
          <ac:spMkLst>
            <pc:docMk/>
            <pc:sldMk cId="898155402" sldId="2134804707"/>
            <ac:spMk id="274" creationId="{ECA6ADB1-F27A-B346-8BB8-EA31AB69EA42}"/>
          </ac:spMkLst>
        </pc:spChg>
        <pc:spChg chg="mod">
          <ac:chgData name="Josephina Bartela" userId="1c5ef19d2594c6ba" providerId="LiveId" clId="{7904B7CF-50A5-CE4C-8F65-2DD1C33D95C8}" dt="2022-06-07T11:53:54.110" v="404" actId="2711"/>
          <ac:spMkLst>
            <pc:docMk/>
            <pc:sldMk cId="898155402" sldId="2134804707"/>
            <ac:spMk id="275" creationId="{4D025FD9-19A6-5541-ADDD-4FD6FBEFE015}"/>
          </ac:spMkLst>
        </pc:spChg>
        <pc:spChg chg="mod">
          <ac:chgData name="Josephina Bartela" userId="1c5ef19d2594c6ba" providerId="LiveId" clId="{7904B7CF-50A5-CE4C-8F65-2DD1C33D95C8}" dt="2022-06-07T11:53:54.110" v="404" actId="2711"/>
          <ac:spMkLst>
            <pc:docMk/>
            <pc:sldMk cId="898155402" sldId="2134804707"/>
            <ac:spMk id="276" creationId="{581A8321-FF8A-4B4E-83BD-8CEB56763A2E}"/>
          </ac:spMkLst>
        </pc:spChg>
        <pc:spChg chg="mod">
          <ac:chgData name="Josephina Bartela" userId="1c5ef19d2594c6ba" providerId="LiveId" clId="{7904B7CF-50A5-CE4C-8F65-2DD1C33D95C8}" dt="2022-06-07T11:53:54.110" v="404" actId="2711"/>
          <ac:spMkLst>
            <pc:docMk/>
            <pc:sldMk cId="898155402" sldId="2134804707"/>
            <ac:spMk id="277" creationId="{F2856ADA-1BF0-6A40-960A-795CBC1C5F5F}"/>
          </ac:spMkLst>
        </pc:spChg>
        <pc:spChg chg="mod">
          <ac:chgData name="Josephina Bartela" userId="1c5ef19d2594c6ba" providerId="LiveId" clId="{7904B7CF-50A5-CE4C-8F65-2DD1C33D95C8}" dt="2022-06-07T12:04:29.652" v="551" actId="164"/>
          <ac:spMkLst>
            <pc:docMk/>
            <pc:sldMk cId="898155402" sldId="2134804707"/>
            <ac:spMk id="278" creationId="{082ED3FA-CF87-2A4F-B5A1-79B03F812352}"/>
          </ac:spMkLst>
        </pc:spChg>
        <pc:spChg chg="mod">
          <ac:chgData name="Josephina Bartela" userId="1c5ef19d2594c6ba" providerId="LiveId" clId="{7904B7CF-50A5-CE4C-8F65-2DD1C33D95C8}" dt="2022-06-07T11:53:54.110" v="404" actId="2711"/>
          <ac:spMkLst>
            <pc:docMk/>
            <pc:sldMk cId="898155402" sldId="2134804707"/>
            <ac:spMk id="282" creationId="{9075BDAE-8DBA-8746-9AD8-C83C42366572}"/>
          </ac:spMkLst>
        </pc:spChg>
        <pc:spChg chg="mod">
          <ac:chgData name="Josephina Bartela" userId="1c5ef19d2594c6ba" providerId="LiveId" clId="{7904B7CF-50A5-CE4C-8F65-2DD1C33D95C8}" dt="2022-06-07T11:42:39.075" v="250" actId="207"/>
          <ac:spMkLst>
            <pc:docMk/>
            <pc:sldMk cId="898155402" sldId="2134804707"/>
            <ac:spMk id="283" creationId="{BAD46F32-771B-024C-8611-8316DE0522A2}"/>
          </ac:spMkLst>
        </pc:spChg>
        <pc:spChg chg="mod">
          <ac:chgData name="Josephina Bartela" userId="1c5ef19d2594c6ba" providerId="LiveId" clId="{7904B7CF-50A5-CE4C-8F65-2DD1C33D95C8}" dt="2022-06-07T11:42:39.075" v="250" actId="207"/>
          <ac:spMkLst>
            <pc:docMk/>
            <pc:sldMk cId="898155402" sldId="2134804707"/>
            <ac:spMk id="284" creationId="{396DF67B-FCC1-C94E-9EA2-640B17747170}"/>
          </ac:spMkLst>
        </pc:spChg>
        <pc:spChg chg="mod">
          <ac:chgData name="Josephina Bartela" userId="1c5ef19d2594c6ba" providerId="LiveId" clId="{7904B7CF-50A5-CE4C-8F65-2DD1C33D95C8}" dt="2022-06-07T11:42:39.075" v="250" actId="207"/>
          <ac:spMkLst>
            <pc:docMk/>
            <pc:sldMk cId="898155402" sldId="2134804707"/>
            <ac:spMk id="285" creationId="{CF46AFB7-B2F9-8A4C-98C0-0D4A3AE39EA2}"/>
          </ac:spMkLst>
        </pc:spChg>
        <pc:spChg chg="mod">
          <ac:chgData name="Josephina Bartela" userId="1c5ef19d2594c6ba" providerId="LiveId" clId="{7904B7CF-50A5-CE4C-8F65-2DD1C33D95C8}" dt="2022-06-07T11:42:39.075" v="250" actId="207"/>
          <ac:spMkLst>
            <pc:docMk/>
            <pc:sldMk cId="898155402" sldId="2134804707"/>
            <ac:spMk id="286" creationId="{8DB01FEC-DE23-4D4E-A22C-F49483827159}"/>
          </ac:spMkLst>
        </pc:spChg>
        <pc:spChg chg="mod">
          <ac:chgData name="Josephina Bartela" userId="1c5ef19d2594c6ba" providerId="LiveId" clId="{7904B7CF-50A5-CE4C-8F65-2DD1C33D95C8}" dt="2022-06-07T11:42:39.075" v="250" actId="207"/>
          <ac:spMkLst>
            <pc:docMk/>
            <pc:sldMk cId="898155402" sldId="2134804707"/>
            <ac:spMk id="287" creationId="{76968C84-6B95-C64E-9DBC-10A6542865E1}"/>
          </ac:spMkLst>
        </pc:spChg>
        <pc:spChg chg="add mod">
          <ac:chgData name="Josephina Bartela" userId="1c5ef19d2594c6ba" providerId="LiveId" clId="{7904B7CF-50A5-CE4C-8F65-2DD1C33D95C8}" dt="2022-06-07T11:42:23.567" v="249" actId="164"/>
          <ac:spMkLst>
            <pc:docMk/>
            <pc:sldMk cId="898155402" sldId="2134804707"/>
            <ac:spMk id="288" creationId="{28631AB4-BC0B-D347-BE5C-BC52CC497C9C}"/>
          </ac:spMkLst>
        </pc:spChg>
        <pc:spChg chg="mod">
          <ac:chgData name="Josephina Bartela" userId="1c5ef19d2594c6ba" providerId="LiveId" clId="{7904B7CF-50A5-CE4C-8F65-2DD1C33D95C8}" dt="2022-06-07T11:40:30.942" v="241" actId="207"/>
          <ac:spMkLst>
            <pc:docMk/>
            <pc:sldMk cId="898155402" sldId="2134804707"/>
            <ac:spMk id="290" creationId="{3ABF5D96-3DB5-6D4D-9C81-DC037C24EBF6}"/>
          </ac:spMkLst>
        </pc:spChg>
        <pc:spChg chg="mod">
          <ac:chgData name="Josephina Bartela" userId="1c5ef19d2594c6ba" providerId="LiveId" clId="{7904B7CF-50A5-CE4C-8F65-2DD1C33D95C8}" dt="2022-06-07T11:38:27.132" v="188"/>
          <ac:spMkLst>
            <pc:docMk/>
            <pc:sldMk cId="898155402" sldId="2134804707"/>
            <ac:spMk id="292" creationId="{3B2C5484-CA77-E04A-84DD-36FC042A54B6}"/>
          </ac:spMkLst>
        </pc:spChg>
        <pc:spChg chg="mod">
          <ac:chgData name="Josephina Bartela" userId="1c5ef19d2594c6ba" providerId="LiveId" clId="{7904B7CF-50A5-CE4C-8F65-2DD1C33D95C8}" dt="2022-06-07T11:43:26.085" v="281" actId="313"/>
          <ac:spMkLst>
            <pc:docMk/>
            <pc:sldMk cId="898155402" sldId="2134804707"/>
            <ac:spMk id="295" creationId="{3CEB7B52-B8EC-0C46-9895-9F7DAA79B5D7}"/>
          </ac:spMkLst>
        </pc:spChg>
        <pc:spChg chg="mod">
          <ac:chgData name="Josephina Bartela" userId="1c5ef19d2594c6ba" providerId="LiveId" clId="{7904B7CF-50A5-CE4C-8F65-2DD1C33D95C8}" dt="2022-06-07T11:42:55.194" v="253"/>
          <ac:spMkLst>
            <pc:docMk/>
            <pc:sldMk cId="898155402" sldId="2134804707"/>
            <ac:spMk id="296" creationId="{FDC800AE-A262-B84B-A778-A7847C69C626}"/>
          </ac:spMkLst>
        </pc:spChg>
        <pc:spChg chg="mod">
          <ac:chgData name="Josephina Bartela" userId="1c5ef19d2594c6ba" providerId="LiveId" clId="{7904B7CF-50A5-CE4C-8F65-2DD1C33D95C8}" dt="2022-06-07T11:42:55.194" v="253"/>
          <ac:spMkLst>
            <pc:docMk/>
            <pc:sldMk cId="898155402" sldId="2134804707"/>
            <ac:spMk id="297" creationId="{55902959-A182-FF48-B4D0-429E693F7B6D}"/>
          </ac:spMkLst>
        </pc:spChg>
        <pc:spChg chg="mod">
          <ac:chgData name="Josephina Bartela" userId="1c5ef19d2594c6ba" providerId="LiveId" clId="{7904B7CF-50A5-CE4C-8F65-2DD1C33D95C8}" dt="2022-06-07T11:42:55.194" v="253"/>
          <ac:spMkLst>
            <pc:docMk/>
            <pc:sldMk cId="898155402" sldId="2134804707"/>
            <ac:spMk id="299" creationId="{5817371F-6B3C-4647-8A3E-E1C2AF131552}"/>
          </ac:spMkLst>
        </pc:spChg>
        <pc:spChg chg="mod">
          <ac:chgData name="Josephina Bartela" userId="1c5ef19d2594c6ba" providerId="LiveId" clId="{7904B7CF-50A5-CE4C-8F65-2DD1C33D95C8}" dt="2022-06-07T11:42:55.194" v="253"/>
          <ac:spMkLst>
            <pc:docMk/>
            <pc:sldMk cId="898155402" sldId="2134804707"/>
            <ac:spMk id="300" creationId="{A4B15CBF-9A1A-AD48-B970-03B7B5C2F23F}"/>
          </ac:spMkLst>
        </pc:spChg>
        <pc:spChg chg="mod">
          <ac:chgData name="Josephina Bartela" userId="1c5ef19d2594c6ba" providerId="LiveId" clId="{7904B7CF-50A5-CE4C-8F65-2DD1C33D95C8}" dt="2022-06-07T11:42:55.194" v="253"/>
          <ac:spMkLst>
            <pc:docMk/>
            <pc:sldMk cId="898155402" sldId="2134804707"/>
            <ac:spMk id="304" creationId="{FBB13AAE-0091-224F-A935-4B9CDF742F94}"/>
          </ac:spMkLst>
        </pc:spChg>
        <pc:spChg chg="mod">
          <ac:chgData name="Josephina Bartela" userId="1c5ef19d2594c6ba" providerId="LiveId" clId="{7904B7CF-50A5-CE4C-8F65-2DD1C33D95C8}" dt="2022-06-07T11:53:38.565" v="402" actId="1076"/>
          <ac:spMkLst>
            <pc:docMk/>
            <pc:sldMk cId="898155402" sldId="2134804707"/>
            <ac:spMk id="316" creationId="{CCE39E0B-C955-7B40-808B-4421CA9C19B0}"/>
          </ac:spMkLst>
        </pc:spChg>
        <pc:spChg chg="mod">
          <ac:chgData name="Josephina Bartela" userId="1c5ef19d2594c6ba" providerId="LiveId" clId="{7904B7CF-50A5-CE4C-8F65-2DD1C33D95C8}" dt="2022-06-07T11:53:24.408" v="393"/>
          <ac:spMkLst>
            <pc:docMk/>
            <pc:sldMk cId="898155402" sldId="2134804707"/>
            <ac:spMk id="317" creationId="{EF06F5F2-E13E-0D44-BC92-896C159F3831}"/>
          </ac:spMkLst>
        </pc:spChg>
        <pc:spChg chg="mod">
          <ac:chgData name="Josephina Bartela" userId="1c5ef19d2594c6ba" providerId="LiveId" clId="{7904B7CF-50A5-CE4C-8F65-2DD1C33D95C8}" dt="2022-06-07T11:53:24.408" v="393"/>
          <ac:spMkLst>
            <pc:docMk/>
            <pc:sldMk cId="898155402" sldId="2134804707"/>
            <ac:spMk id="318" creationId="{80691B11-D88E-3C49-90E0-FDA1683D92AB}"/>
          </ac:spMkLst>
        </pc:spChg>
        <pc:spChg chg="add mod">
          <ac:chgData name="Josephina Bartela" userId="1c5ef19d2594c6ba" providerId="LiveId" clId="{7904B7CF-50A5-CE4C-8F65-2DD1C33D95C8}" dt="2022-06-07T11:56:28.015" v="462" actId="14100"/>
          <ac:spMkLst>
            <pc:docMk/>
            <pc:sldMk cId="898155402" sldId="2134804707"/>
            <ac:spMk id="319" creationId="{46AD3836-9756-174C-B11D-748D98BAC609}"/>
          </ac:spMkLst>
        </pc:spChg>
        <pc:spChg chg="add mod">
          <ac:chgData name="Josephina Bartela" userId="1c5ef19d2594c6ba" providerId="LiveId" clId="{7904B7CF-50A5-CE4C-8F65-2DD1C33D95C8}" dt="2022-06-08T09:38:49.969" v="1963" actId="1076"/>
          <ac:spMkLst>
            <pc:docMk/>
            <pc:sldMk cId="898155402" sldId="2134804707"/>
            <ac:spMk id="320" creationId="{9C486893-C6D5-7F4C-8A33-7EBA87F6D664}"/>
          </ac:spMkLst>
        </pc:spChg>
        <pc:grpChg chg="add mod">
          <ac:chgData name="Josephina Bartela" userId="1c5ef19d2594c6ba" providerId="LiveId" clId="{7904B7CF-50A5-CE4C-8F65-2DD1C33D95C8}" dt="2022-06-07T11:46:27.916" v="332" actId="1076"/>
          <ac:grpSpMkLst>
            <pc:docMk/>
            <pc:sldMk cId="898155402" sldId="2134804707"/>
            <ac:grpSpMk id="8" creationId="{26CCD6F0-9EB7-2F4C-9C02-A27CA42CA0AD}"/>
          </ac:grpSpMkLst>
        </pc:grpChg>
        <pc:grpChg chg="add mod">
          <ac:chgData name="Josephina Bartela" userId="1c5ef19d2594c6ba" providerId="LiveId" clId="{7904B7CF-50A5-CE4C-8F65-2DD1C33D95C8}" dt="2022-06-08T08:22:12.501" v="1498" actId="1076"/>
          <ac:grpSpMkLst>
            <pc:docMk/>
            <pc:sldMk cId="898155402" sldId="2134804707"/>
            <ac:grpSpMk id="11" creationId="{6C049BD9-B743-014A-B8CB-89DD0924D7A9}"/>
          </ac:grpSpMkLst>
        </pc:grpChg>
        <pc:grpChg chg="mod">
          <ac:chgData name="Josephina Bartela" userId="1c5ef19d2594c6ba" providerId="LiveId" clId="{7904B7CF-50A5-CE4C-8F65-2DD1C33D95C8}" dt="2022-06-07T11:42:52.979" v="252" actId="164"/>
          <ac:grpSpMkLst>
            <pc:docMk/>
            <pc:sldMk cId="898155402" sldId="2134804707"/>
            <ac:grpSpMk id="13" creationId="{615926E5-31AC-EF4D-7284-806B703DCC23}"/>
          </ac:grpSpMkLst>
        </pc:grpChg>
        <pc:grpChg chg="add mod">
          <ac:chgData name="Josephina Bartela" userId="1c5ef19d2594c6ba" providerId="LiveId" clId="{7904B7CF-50A5-CE4C-8F65-2DD1C33D95C8}" dt="2022-06-07T12:04:46.051" v="556" actId="1076"/>
          <ac:grpSpMkLst>
            <pc:docMk/>
            <pc:sldMk cId="898155402" sldId="2134804707"/>
            <ac:grpSpMk id="54" creationId="{8D3B77DF-9715-A545-AB73-70A45B434C32}"/>
          </ac:grpSpMkLst>
        </pc:grpChg>
        <pc:grpChg chg="add mod">
          <ac:chgData name="Josephina Bartela" userId="1c5ef19d2594c6ba" providerId="LiveId" clId="{7904B7CF-50A5-CE4C-8F65-2DD1C33D95C8}" dt="2022-06-08T09:40:46.458" v="1967" actId="164"/>
          <ac:grpSpMkLst>
            <pc:docMk/>
            <pc:sldMk cId="898155402" sldId="2134804707"/>
            <ac:grpSpMk id="57" creationId="{4243B3ED-FF68-A44B-AD19-0BC85D270111}"/>
          </ac:grpSpMkLst>
        </pc:grpChg>
        <pc:grpChg chg="add mod">
          <ac:chgData name="Josephina Bartela" userId="1c5ef19d2594c6ba" providerId="LiveId" clId="{7904B7CF-50A5-CE4C-8F65-2DD1C33D95C8}" dt="2022-06-08T09:40:56.357" v="1968" actId="164"/>
          <ac:grpSpMkLst>
            <pc:docMk/>
            <pc:sldMk cId="898155402" sldId="2134804707"/>
            <ac:grpSpMk id="58" creationId="{B257C8ED-E333-C546-ADFA-DCFF7CCC5C04}"/>
          </ac:grpSpMkLst>
        </pc:grpChg>
        <pc:grpChg chg="add mod">
          <ac:chgData name="Josephina Bartela" userId="1c5ef19d2594c6ba" providerId="LiveId" clId="{7904B7CF-50A5-CE4C-8F65-2DD1C33D95C8}" dt="2022-06-08T09:41:44.760" v="1973" actId="1076"/>
          <ac:grpSpMkLst>
            <pc:docMk/>
            <pc:sldMk cId="898155402" sldId="2134804707"/>
            <ac:grpSpMk id="59" creationId="{5E7A084F-2CA2-3F45-BD48-3A08567E7A2C}"/>
          </ac:grpSpMkLst>
        </pc:grpChg>
        <pc:grpChg chg="add mod">
          <ac:chgData name="Josephina Bartela" userId="1c5ef19d2594c6ba" providerId="LiveId" clId="{7904B7CF-50A5-CE4C-8F65-2DD1C33D95C8}" dt="2022-06-08T09:41:36.685" v="1972" actId="164"/>
          <ac:grpSpMkLst>
            <pc:docMk/>
            <pc:sldMk cId="898155402" sldId="2134804707"/>
            <ac:grpSpMk id="60" creationId="{C260584A-1888-1540-B33F-C7B600CE7C7F}"/>
          </ac:grpSpMkLst>
        </pc:grpChg>
        <pc:grpChg chg="del">
          <ac:chgData name="Josephina Bartela" userId="1c5ef19d2594c6ba" providerId="LiveId" clId="{7904B7CF-50A5-CE4C-8F65-2DD1C33D95C8}" dt="2022-06-07T11:19:49.048" v="26" actId="478"/>
          <ac:grpSpMkLst>
            <pc:docMk/>
            <pc:sldMk cId="898155402" sldId="2134804707"/>
            <ac:grpSpMk id="70" creationId="{112D3E3B-0F2A-F14E-ACEC-59E6E2E4F880}"/>
          </ac:grpSpMkLst>
        </pc:grpChg>
        <pc:grpChg chg="add mod">
          <ac:chgData name="Josephina Bartela" userId="1c5ef19d2594c6ba" providerId="LiveId" clId="{7904B7CF-50A5-CE4C-8F65-2DD1C33D95C8}" dt="2022-06-08T08:22:18.665" v="1499" actId="1076"/>
          <ac:grpSpMkLst>
            <pc:docMk/>
            <pc:sldMk cId="898155402" sldId="2134804707"/>
            <ac:grpSpMk id="171" creationId="{412E5276-B124-EB41-820C-86D63CCFF626}"/>
          </ac:grpSpMkLst>
        </pc:grpChg>
        <pc:grpChg chg="mod">
          <ac:chgData name="Josephina Bartela" userId="1c5ef19d2594c6ba" providerId="LiveId" clId="{7904B7CF-50A5-CE4C-8F65-2DD1C33D95C8}" dt="2022-06-07T11:27:50.073" v="41"/>
          <ac:grpSpMkLst>
            <pc:docMk/>
            <pc:sldMk cId="898155402" sldId="2134804707"/>
            <ac:grpSpMk id="173" creationId="{0CBC64D8-1A42-D94D-AB19-DE9F4D71FCE9}"/>
          </ac:grpSpMkLst>
        </pc:grpChg>
        <pc:grpChg chg="mod">
          <ac:chgData name="Josephina Bartela" userId="1c5ef19d2594c6ba" providerId="LiveId" clId="{7904B7CF-50A5-CE4C-8F65-2DD1C33D95C8}" dt="2022-06-07T11:29:21.214" v="78" actId="1076"/>
          <ac:grpSpMkLst>
            <pc:docMk/>
            <pc:sldMk cId="898155402" sldId="2134804707"/>
            <ac:grpSpMk id="189" creationId="{68B2CAC2-FB84-2C4E-98F2-64059EB5339A}"/>
          </ac:grpSpMkLst>
        </pc:grpChg>
        <pc:grpChg chg="del">
          <ac:chgData name="Josephina Bartela" userId="1c5ef19d2594c6ba" providerId="LiveId" clId="{7904B7CF-50A5-CE4C-8F65-2DD1C33D95C8}" dt="2022-06-07T11:27:45.856" v="39" actId="478"/>
          <ac:grpSpMkLst>
            <pc:docMk/>
            <pc:sldMk cId="898155402" sldId="2134804707"/>
            <ac:grpSpMk id="199" creationId="{9AD3D7C7-5139-B24D-98FB-6EAD0BBF949C}"/>
          </ac:grpSpMkLst>
        </pc:grpChg>
        <pc:grpChg chg="add mod">
          <ac:chgData name="Josephina Bartela" userId="1c5ef19d2594c6ba" providerId="LiveId" clId="{7904B7CF-50A5-CE4C-8F65-2DD1C33D95C8}" dt="2022-06-07T11:41:17.211" v="244" actId="1076"/>
          <ac:grpSpMkLst>
            <pc:docMk/>
            <pc:sldMk cId="898155402" sldId="2134804707"/>
            <ac:grpSpMk id="216" creationId="{950C12A3-FF64-F944-BDEB-04278185D61B}"/>
          </ac:grpSpMkLst>
        </pc:grpChg>
        <pc:grpChg chg="mod">
          <ac:chgData name="Josephina Bartela" userId="1c5ef19d2594c6ba" providerId="LiveId" clId="{7904B7CF-50A5-CE4C-8F65-2DD1C33D95C8}" dt="2022-06-07T11:31:48.817" v="86"/>
          <ac:grpSpMkLst>
            <pc:docMk/>
            <pc:sldMk cId="898155402" sldId="2134804707"/>
            <ac:grpSpMk id="217" creationId="{5FB7E7A0-9548-BE42-BCA1-6376D3F8DAF3}"/>
          </ac:grpSpMkLst>
        </pc:grpChg>
        <pc:grpChg chg="add mod">
          <ac:chgData name="Josephina Bartela" userId="1c5ef19d2594c6ba" providerId="LiveId" clId="{7904B7CF-50A5-CE4C-8F65-2DD1C33D95C8}" dt="2022-06-07T11:42:23.567" v="249" actId="164"/>
          <ac:grpSpMkLst>
            <pc:docMk/>
            <pc:sldMk cId="898155402" sldId="2134804707"/>
            <ac:grpSpMk id="221" creationId="{70E75108-5E5C-B744-A808-CC254D9CB5F9}"/>
          </ac:grpSpMkLst>
        </pc:grpChg>
        <pc:grpChg chg="mod">
          <ac:chgData name="Josephina Bartela" userId="1c5ef19d2594c6ba" providerId="LiveId" clId="{7904B7CF-50A5-CE4C-8F65-2DD1C33D95C8}" dt="2022-06-07T11:39:51.579" v="232" actId="207"/>
          <ac:grpSpMkLst>
            <pc:docMk/>
            <pc:sldMk cId="898155402" sldId="2134804707"/>
            <ac:grpSpMk id="223" creationId="{87E911B4-4F80-DB47-B3EC-20DF286AD772}"/>
          </ac:grpSpMkLst>
        </pc:grpChg>
        <pc:grpChg chg="del">
          <ac:chgData name="Josephina Bartela" userId="1c5ef19d2594c6ba" providerId="LiveId" clId="{7904B7CF-50A5-CE4C-8F65-2DD1C33D95C8}" dt="2022-06-07T11:19:49.048" v="26" actId="478"/>
          <ac:grpSpMkLst>
            <pc:docMk/>
            <pc:sldMk cId="898155402" sldId="2134804707"/>
            <ac:grpSpMk id="231" creationId="{E6CE8FD0-B669-024B-B764-670FC609FD72}"/>
          </ac:grpSpMkLst>
        </pc:grpChg>
        <pc:grpChg chg="del">
          <ac:chgData name="Josephina Bartela" userId="1c5ef19d2594c6ba" providerId="LiveId" clId="{7904B7CF-50A5-CE4C-8F65-2DD1C33D95C8}" dt="2022-06-07T11:19:49.048" v="26" actId="478"/>
          <ac:grpSpMkLst>
            <pc:docMk/>
            <pc:sldMk cId="898155402" sldId="2134804707"/>
            <ac:grpSpMk id="260" creationId="{A6F460ED-9765-9545-99A5-4B135D4E1264}"/>
          </ac:grpSpMkLst>
        </pc:grpChg>
        <pc:grpChg chg="mod">
          <ac:chgData name="Josephina Bartela" userId="1c5ef19d2594c6ba" providerId="LiveId" clId="{7904B7CF-50A5-CE4C-8F65-2DD1C33D95C8}" dt="2022-06-07T12:04:29.652" v="551" actId="164"/>
          <ac:grpSpMkLst>
            <pc:docMk/>
            <pc:sldMk cId="898155402" sldId="2134804707"/>
            <ac:grpSpMk id="273" creationId="{F1AD7938-180D-E840-8AE4-6EB036E35AF2}"/>
          </ac:grpSpMkLst>
        </pc:grpChg>
        <pc:grpChg chg="add mod">
          <ac:chgData name="Josephina Bartela" userId="1c5ef19d2594c6ba" providerId="LiveId" clId="{7904B7CF-50A5-CE4C-8F65-2DD1C33D95C8}" dt="2022-06-07T11:44:04.196" v="285" actId="1076"/>
          <ac:grpSpMkLst>
            <pc:docMk/>
            <pc:sldMk cId="898155402" sldId="2134804707"/>
            <ac:grpSpMk id="289" creationId="{1A7BFDDC-9C76-BF4B-B639-6AC717B65968}"/>
          </ac:grpSpMkLst>
        </pc:grpChg>
        <pc:grpChg chg="add mod">
          <ac:chgData name="Josephina Bartela" userId="1c5ef19d2594c6ba" providerId="LiveId" clId="{7904B7CF-50A5-CE4C-8F65-2DD1C33D95C8}" dt="2022-06-07T11:46:27.916" v="332" actId="1076"/>
          <ac:grpSpMkLst>
            <pc:docMk/>
            <pc:sldMk cId="898155402" sldId="2134804707"/>
            <ac:grpSpMk id="293" creationId="{1C6AA683-B200-194A-882B-AC312AABAB09}"/>
          </ac:grpSpMkLst>
        </pc:grpChg>
        <pc:grpChg chg="mod">
          <ac:chgData name="Josephina Bartela" userId="1c5ef19d2594c6ba" providerId="LiveId" clId="{7904B7CF-50A5-CE4C-8F65-2DD1C33D95C8}" dt="2022-06-07T11:42:55.194" v="253"/>
          <ac:grpSpMkLst>
            <pc:docMk/>
            <pc:sldMk cId="898155402" sldId="2134804707"/>
            <ac:grpSpMk id="294" creationId="{209C3E22-A9E1-1041-9B0E-9BC3757C44D9}"/>
          </ac:grpSpMkLst>
        </pc:grpChg>
        <pc:grpChg chg="add mod">
          <ac:chgData name="Josephina Bartela" userId="1c5ef19d2594c6ba" providerId="LiveId" clId="{7904B7CF-50A5-CE4C-8F65-2DD1C33D95C8}" dt="2022-06-07T11:53:46.701" v="403" actId="1076"/>
          <ac:grpSpMkLst>
            <pc:docMk/>
            <pc:sldMk cId="898155402" sldId="2134804707"/>
            <ac:grpSpMk id="314" creationId="{FB13434C-3F27-0F45-BD98-48346A30D98C}"/>
          </ac:grpSpMkLst>
        </pc:grpChg>
        <pc:grpChg chg="mod">
          <ac:chgData name="Josephina Bartela" userId="1c5ef19d2594c6ba" providerId="LiveId" clId="{7904B7CF-50A5-CE4C-8F65-2DD1C33D95C8}" dt="2022-06-07T11:53:24.408" v="393"/>
          <ac:grpSpMkLst>
            <pc:docMk/>
            <pc:sldMk cId="898155402" sldId="2134804707"/>
            <ac:grpSpMk id="315" creationId="{B5FC0A3C-305D-B349-A954-7B9A673D9B20}"/>
          </ac:grpSpMkLst>
        </pc:grpChg>
        <pc:picChg chg="mod">
          <ac:chgData name="Josephina Bartela" userId="1c5ef19d2594c6ba" providerId="LiveId" clId="{7904B7CF-50A5-CE4C-8F65-2DD1C33D95C8}" dt="2022-06-07T11:38:27.132" v="188"/>
          <ac:picMkLst>
            <pc:docMk/>
            <pc:sldMk cId="898155402" sldId="2134804707"/>
            <ac:picMk id="291" creationId="{B74CBF97-15EE-C54C-AEF5-E566CA5E6B3C}"/>
          </ac:picMkLst>
        </pc:picChg>
        <pc:cxnChg chg="mod">
          <ac:chgData name="Josephina Bartela" userId="1c5ef19d2594c6ba" providerId="LiveId" clId="{7904B7CF-50A5-CE4C-8F65-2DD1C33D95C8}" dt="2022-06-08T09:38:11.137" v="1954" actId="207"/>
          <ac:cxnSpMkLst>
            <pc:docMk/>
            <pc:sldMk cId="898155402" sldId="2134804707"/>
            <ac:cxnSpMk id="21" creationId="{89F50ABC-CAC8-4213-6A1C-554A62433E9B}"/>
          </ac:cxnSpMkLst>
        </pc:cxnChg>
        <pc:cxnChg chg="mod">
          <ac:chgData name="Josephina Bartela" userId="1c5ef19d2594c6ba" providerId="LiveId" clId="{7904B7CF-50A5-CE4C-8F65-2DD1C33D95C8}" dt="2022-06-08T08:22:18.665" v="1499" actId="1076"/>
          <ac:cxnSpMkLst>
            <pc:docMk/>
            <pc:sldMk cId="898155402" sldId="2134804707"/>
            <ac:cxnSpMk id="93" creationId="{C3902D2B-7027-2E94-C1E0-ED72DD372B29}"/>
          </ac:cxnSpMkLst>
        </pc:cxnChg>
        <pc:cxnChg chg="mod">
          <ac:chgData name="Josephina Bartela" userId="1c5ef19d2594c6ba" providerId="LiveId" clId="{7904B7CF-50A5-CE4C-8F65-2DD1C33D95C8}" dt="2022-06-07T11:44:20.430" v="288" actId="14100"/>
          <ac:cxnSpMkLst>
            <pc:docMk/>
            <pc:sldMk cId="898155402" sldId="2134804707"/>
            <ac:cxnSpMk id="96" creationId="{47783035-900F-D42B-38E0-3964C9561DDB}"/>
          </ac:cxnSpMkLst>
        </pc:cxnChg>
        <pc:cxnChg chg="mod">
          <ac:chgData name="Josephina Bartela" userId="1c5ef19d2594c6ba" providerId="LiveId" clId="{7904B7CF-50A5-CE4C-8F65-2DD1C33D95C8}" dt="2022-06-07T11:29:33.107" v="81" actId="14100"/>
          <ac:cxnSpMkLst>
            <pc:docMk/>
            <pc:sldMk cId="898155402" sldId="2134804707"/>
            <ac:cxnSpMk id="99" creationId="{49E5C539-DDF4-B9C4-780A-D97DB6150A1D}"/>
          </ac:cxnSpMkLst>
        </pc:cxnChg>
        <pc:cxnChg chg="mod">
          <ac:chgData name="Josephina Bartela" userId="1c5ef19d2594c6ba" providerId="LiveId" clId="{7904B7CF-50A5-CE4C-8F65-2DD1C33D95C8}" dt="2022-06-08T09:40:46.458" v="1967" actId="164"/>
          <ac:cxnSpMkLst>
            <pc:docMk/>
            <pc:sldMk cId="898155402" sldId="2134804707"/>
            <ac:cxnSpMk id="111" creationId="{60EDBDA0-CD56-2AC0-B581-F6098EEA9686}"/>
          </ac:cxnSpMkLst>
        </pc:cxnChg>
        <pc:cxnChg chg="mod">
          <ac:chgData name="Josephina Bartela" userId="1c5ef19d2594c6ba" providerId="LiveId" clId="{7904B7CF-50A5-CE4C-8F65-2DD1C33D95C8}" dt="2022-06-08T09:40:46.458" v="1967" actId="164"/>
          <ac:cxnSpMkLst>
            <pc:docMk/>
            <pc:sldMk cId="898155402" sldId="2134804707"/>
            <ac:cxnSpMk id="112" creationId="{E6A7AC91-863A-2E5B-A949-6DCA19D617AD}"/>
          </ac:cxnSpMkLst>
        </pc:cxnChg>
        <pc:cxnChg chg="mod">
          <ac:chgData name="Josephina Bartela" userId="1c5ef19d2594c6ba" providerId="LiveId" clId="{7904B7CF-50A5-CE4C-8F65-2DD1C33D95C8}" dt="2022-06-08T09:40:46.458" v="1967" actId="164"/>
          <ac:cxnSpMkLst>
            <pc:docMk/>
            <pc:sldMk cId="898155402" sldId="2134804707"/>
            <ac:cxnSpMk id="113" creationId="{9DF79950-D865-C52F-EBA0-E85F1037075A}"/>
          </ac:cxnSpMkLst>
        </pc:cxnChg>
        <pc:cxnChg chg="mod">
          <ac:chgData name="Josephina Bartela" userId="1c5ef19d2594c6ba" providerId="LiveId" clId="{7904B7CF-50A5-CE4C-8F65-2DD1C33D95C8}" dt="2022-06-08T09:40:56.357" v="1968" actId="164"/>
          <ac:cxnSpMkLst>
            <pc:docMk/>
            <pc:sldMk cId="898155402" sldId="2134804707"/>
            <ac:cxnSpMk id="125" creationId="{C3508FAF-033B-938C-7296-D73A86870BB6}"/>
          </ac:cxnSpMkLst>
        </pc:cxnChg>
        <pc:cxnChg chg="mod">
          <ac:chgData name="Josephina Bartela" userId="1c5ef19d2594c6ba" providerId="LiveId" clId="{7904B7CF-50A5-CE4C-8F65-2DD1C33D95C8}" dt="2022-06-08T09:40:56.357" v="1968" actId="164"/>
          <ac:cxnSpMkLst>
            <pc:docMk/>
            <pc:sldMk cId="898155402" sldId="2134804707"/>
            <ac:cxnSpMk id="126" creationId="{DB07646A-7C80-5E6B-B1CC-3F3A2F0D0A19}"/>
          </ac:cxnSpMkLst>
        </pc:cxnChg>
        <pc:cxnChg chg="mod">
          <ac:chgData name="Josephina Bartela" userId="1c5ef19d2594c6ba" providerId="LiveId" clId="{7904B7CF-50A5-CE4C-8F65-2DD1C33D95C8}" dt="2022-06-08T09:40:56.357" v="1968" actId="164"/>
          <ac:cxnSpMkLst>
            <pc:docMk/>
            <pc:sldMk cId="898155402" sldId="2134804707"/>
            <ac:cxnSpMk id="127" creationId="{D25ABF14-D220-DE30-91F9-C06E5C95F5AE}"/>
          </ac:cxnSpMkLst>
        </pc:cxnChg>
        <pc:cxnChg chg="mod">
          <ac:chgData name="Josephina Bartela" userId="1c5ef19d2594c6ba" providerId="LiveId" clId="{7904B7CF-50A5-CE4C-8F65-2DD1C33D95C8}" dt="2022-06-08T09:41:36.685" v="1972" actId="164"/>
          <ac:cxnSpMkLst>
            <pc:docMk/>
            <pc:sldMk cId="898155402" sldId="2134804707"/>
            <ac:cxnSpMk id="139" creationId="{3FDCE276-B9DF-DDB4-615F-5C5A8FFB778A}"/>
          </ac:cxnSpMkLst>
        </pc:cxnChg>
        <pc:cxnChg chg="mod">
          <ac:chgData name="Josephina Bartela" userId="1c5ef19d2594c6ba" providerId="LiveId" clId="{7904B7CF-50A5-CE4C-8F65-2DD1C33D95C8}" dt="2022-06-08T09:41:36.685" v="1972" actId="164"/>
          <ac:cxnSpMkLst>
            <pc:docMk/>
            <pc:sldMk cId="898155402" sldId="2134804707"/>
            <ac:cxnSpMk id="140" creationId="{3CF5F698-3F97-32CE-2C1E-38B9BFC1F48F}"/>
          </ac:cxnSpMkLst>
        </pc:cxnChg>
        <pc:cxnChg chg="mod">
          <ac:chgData name="Josephina Bartela" userId="1c5ef19d2594c6ba" providerId="LiveId" clId="{7904B7CF-50A5-CE4C-8F65-2DD1C33D95C8}" dt="2022-06-08T09:41:36.685" v="1972" actId="164"/>
          <ac:cxnSpMkLst>
            <pc:docMk/>
            <pc:sldMk cId="898155402" sldId="2134804707"/>
            <ac:cxnSpMk id="141" creationId="{43EA342F-FFB6-4A97-1D33-1D610135FD25}"/>
          </ac:cxnSpMkLst>
        </pc:cxnChg>
        <pc:cxnChg chg="mod">
          <ac:chgData name="Josephina Bartela" userId="1c5ef19d2594c6ba" providerId="LiveId" clId="{7904B7CF-50A5-CE4C-8F65-2DD1C33D95C8}" dt="2022-06-08T09:41:31.167" v="1971" actId="478"/>
          <ac:cxnSpMkLst>
            <pc:docMk/>
            <pc:sldMk cId="898155402" sldId="2134804707"/>
            <ac:cxnSpMk id="153" creationId="{069C48E5-0EDB-24F5-7976-C3EA8D076ACA}"/>
          </ac:cxnSpMkLst>
        </pc:cxnChg>
        <pc:cxnChg chg="mod">
          <ac:chgData name="Josephina Bartela" userId="1c5ef19d2594c6ba" providerId="LiveId" clId="{7904B7CF-50A5-CE4C-8F65-2DD1C33D95C8}" dt="2022-06-08T09:41:25.119" v="1969" actId="164"/>
          <ac:cxnSpMkLst>
            <pc:docMk/>
            <pc:sldMk cId="898155402" sldId="2134804707"/>
            <ac:cxnSpMk id="154" creationId="{35E414FE-B9AC-85AC-36E8-5B695E54669C}"/>
          </ac:cxnSpMkLst>
        </pc:cxnChg>
        <pc:cxnChg chg="mod">
          <ac:chgData name="Josephina Bartela" userId="1c5ef19d2594c6ba" providerId="LiveId" clId="{7904B7CF-50A5-CE4C-8F65-2DD1C33D95C8}" dt="2022-06-08T09:41:25.119" v="1969" actId="164"/>
          <ac:cxnSpMkLst>
            <pc:docMk/>
            <pc:sldMk cId="898155402" sldId="2134804707"/>
            <ac:cxnSpMk id="155" creationId="{3626A00E-191B-F314-1C79-563F9C140F15}"/>
          </ac:cxnSpMkLst>
        </pc:cxnChg>
        <pc:cxnChg chg="mod">
          <ac:chgData name="Josephina Bartela" userId="1c5ef19d2594c6ba" providerId="LiveId" clId="{7904B7CF-50A5-CE4C-8F65-2DD1C33D95C8}" dt="2022-06-07T11:27:50.073" v="41"/>
          <ac:cxnSpMkLst>
            <pc:docMk/>
            <pc:sldMk cId="898155402" sldId="2134804707"/>
            <ac:cxnSpMk id="174" creationId="{7B36B796-DA90-0342-8DA3-00EED67FD191}"/>
          </ac:cxnSpMkLst>
        </pc:cxnChg>
        <pc:cxnChg chg="mod">
          <ac:chgData name="Josephina Bartela" userId="1c5ef19d2594c6ba" providerId="LiveId" clId="{7904B7CF-50A5-CE4C-8F65-2DD1C33D95C8}" dt="2022-06-07T11:19:49.048" v="26" actId="478"/>
          <ac:cxnSpMkLst>
            <pc:docMk/>
            <pc:sldMk cId="898155402" sldId="2134804707"/>
            <ac:cxnSpMk id="234" creationId="{6F6BBB28-BE8D-264A-9C16-63816DB122B7}"/>
          </ac:cxnSpMkLst>
        </pc:cxnChg>
        <pc:cxnChg chg="mod">
          <ac:chgData name="Josephina Bartela" userId="1c5ef19d2594c6ba" providerId="LiveId" clId="{7904B7CF-50A5-CE4C-8F65-2DD1C33D95C8}" dt="2022-06-07T11:19:49.048" v="26" actId="478"/>
          <ac:cxnSpMkLst>
            <pc:docMk/>
            <pc:sldMk cId="898155402" sldId="2134804707"/>
            <ac:cxnSpMk id="253" creationId="{EA4976BE-D678-C240-A252-C496506993FC}"/>
          </ac:cxnSpMkLst>
        </pc:cxnChg>
        <pc:cxnChg chg="mod">
          <ac:chgData name="Josephina Bartela" userId="1c5ef19d2594c6ba" providerId="LiveId" clId="{7904B7CF-50A5-CE4C-8F65-2DD1C33D95C8}" dt="2022-06-07T11:19:49.048" v="26" actId="478"/>
          <ac:cxnSpMkLst>
            <pc:docMk/>
            <pc:sldMk cId="898155402" sldId="2134804707"/>
            <ac:cxnSpMk id="255" creationId="{35D1F07D-3674-D44B-A7EC-1A858FF03A69}"/>
          </ac:cxnSpMkLst>
        </pc:cxnChg>
        <pc:cxnChg chg="del mod">
          <ac:chgData name="Josephina Bartela" userId="1c5ef19d2594c6ba" providerId="LiveId" clId="{7904B7CF-50A5-CE4C-8F65-2DD1C33D95C8}" dt="2022-06-07T11:19:49.048" v="26" actId="478"/>
          <ac:cxnSpMkLst>
            <pc:docMk/>
            <pc:sldMk cId="898155402" sldId="2134804707"/>
            <ac:cxnSpMk id="270" creationId="{251ED338-6808-3A42-BCD2-8A4B2E10871E}"/>
          </ac:cxnSpMkLst>
        </pc:cxnChg>
        <pc:cxnChg chg="del mod">
          <ac:chgData name="Josephina Bartela" userId="1c5ef19d2594c6ba" providerId="LiveId" clId="{7904B7CF-50A5-CE4C-8F65-2DD1C33D95C8}" dt="2022-06-07T11:19:49.048" v="26" actId="478"/>
          <ac:cxnSpMkLst>
            <pc:docMk/>
            <pc:sldMk cId="898155402" sldId="2134804707"/>
            <ac:cxnSpMk id="271" creationId="{AAD64F6C-2E02-1E45-B2FC-B6CDFC1110DF}"/>
          </ac:cxnSpMkLst>
        </pc:cxnChg>
        <pc:cxnChg chg="del mod">
          <ac:chgData name="Josephina Bartela" userId="1c5ef19d2594c6ba" providerId="LiveId" clId="{7904B7CF-50A5-CE4C-8F65-2DD1C33D95C8}" dt="2022-06-07T11:47:41.469" v="340" actId="478"/>
          <ac:cxnSpMkLst>
            <pc:docMk/>
            <pc:sldMk cId="898155402" sldId="2134804707"/>
            <ac:cxnSpMk id="272" creationId="{FB89CDC5-3FB7-7641-8533-80B9824032D6}"/>
          </ac:cxnSpMkLst>
        </pc:cxnChg>
        <pc:cxnChg chg="mod">
          <ac:chgData name="Josephina Bartela" userId="1c5ef19d2594c6ba" providerId="LiveId" clId="{7904B7CF-50A5-CE4C-8F65-2DD1C33D95C8}" dt="2022-06-07T11:42:55.194" v="253"/>
          <ac:cxnSpMkLst>
            <pc:docMk/>
            <pc:sldMk cId="898155402" sldId="2134804707"/>
            <ac:cxnSpMk id="298" creationId="{8F3E1D2D-0150-F145-BCE8-DE61D40CA001}"/>
          </ac:cxnSpMkLst>
        </pc:cxnChg>
        <pc:cxnChg chg="mod">
          <ac:chgData name="Josephina Bartela" userId="1c5ef19d2594c6ba" providerId="LiveId" clId="{7904B7CF-50A5-CE4C-8F65-2DD1C33D95C8}" dt="2022-06-07T11:42:55.194" v="253"/>
          <ac:cxnSpMkLst>
            <pc:docMk/>
            <pc:sldMk cId="898155402" sldId="2134804707"/>
            <ac:cxnSpMk id="301" creationId="{1DB9F156-7BFF-334E-90C8-6427F4D994BB}"/>
          </ac:cxnSpMkLst>
        </pc:cxnChg>
        <pc:cxnChg chg="mod">
          <ac:chgData name="Josephina Bartela" userId="1c5ef19d2594c6ba" providerId="LiveId" clId="{7904B7CF-50A5-CE4C-8F65-2DD1C33D95C8}" dt="2022-06-07T11:42:55.194" v="253"/>
          <ac:cxnSpMkLst>
            <pc:docMk/>
            <pc:sldMk cId="898155402" sldId="2134804707"/>
            <ac:cxnSpMk id="302" creationId="{0A7F0EAA-7C4F-8742-9010-DC854B03F9BA}"/>
          </ac:cxnSpMkLst>
        </pc:cxnChg>
        <pc:cxnChg chg="mod">
          <ac:chgData name="Josephina Bartela" userId="1c5ef19d2594c6ba" providerId="LiveId" clId="{7904B7CF-50A5-CE4C-8F65-2DD1C33D95C8}" dt="2022-06-07T11:42:55.194" v="253"/>
          <ac:cxnSpMkLst>
            <pc:docMk/>
            <pc:sldMk cId="898155402" sldId="2134804707"/>
            <ac:cxnSpMk id="303" creationId="{128401F3-B6FC-E349-B849-D89177E43135}"/>
          </ac:cxnSpMkLst>
        </pc:cxnChg>
        <pc:cxnChg chg="mod">
          <ac:chgData name="Josephina Bartela" userId="1c5ef19d2594c6ba" providerId="LiveId" clId="{7904B7CF-50A5-CE4C-8F65-2DD1C33D95C8}" dt="2022-06-07T11:42:55.194" v="253"/>
          <ac:cxnSpMkLst>
            <pc:docMk/>
            <pc:sldMk cId="898155402" sldId="2134804707"/>
            <ac:cxnSpMk id="305" creationId="{F2883375-213C-3941-A831-7333E2C0F305}"/>
          </ac:cxnSpMkLst>
        </pc:cxnChg>
        <pc:cxnChg chg="mod">
          <ac:chgData name="Josephina Bartela" userId="1c5ef19d2594c6ba" providerId="LiveId" clId="{7904B7CF-50A5-CE4C-8F65-2DD1C33D95C8}" dt="2022-06-07T11:42:55.194" v="253"/>
          <ac:cxnSpMkLst>
            <pc:docMk/>
            <pc:sldMk cId="898155402" sldId="2134804707"/>
            <ac:cxnSpMk id="306" creationId="{94739734-942F-914C-A204-ABDEFCC34BB3}"/>
          </ac:cxnSpMkLst>
        </pc:cxnChg>
        <pc:cxnChg chg="mod">
          <ac:chgData name="Josephina Bartela" userId="1c5ef19d2594c6ba" providerId="LiveId" clId="{7904B7CF-50A5-CE4C-8F65-2DD1C33D95C8}" dt="2022-06-07T11:42:55.194" v="253"/>
          <ac:cxnSpMkLst>
            <pc:docMk/>
            <pc:sldMk cId="898155402" sldId="2134804707"/>
            <ac:cxnSpMk id="307" creationId="{0DB10C03-46A7-F443-90D0-1351310C062B}"/>
          </ac:cxnSpMkLst>
        </pc:cxnChg>
        <pc:cxnChg chg="mod">
          <ac:chgData name="Josephina Bartela" userId="1c5ef19d2594c6ba" providerId="LiveId" clId="{7904B7CF-50A5-CE4C-8F65-2DD1C33D95C8}" dt="2022-06-07T11:42:55.194" v="253"/>
          <ac:cxnSpMkLst>
            <pc:docMk/>
            <pc:sldMk cId="898155402" sldId="2134804707"/>
            <ac:cxnSpMk id="308" creationId="{2CA352D4-D37E-B344-8100-0A4BEBED2759}"/>
          </ac:cxnSpMkLst>
        </pc:cxnChg>
        <pc:cxnChg chg="add mod">
          <ac:chgData name="Josephina Bartela" userId="1c5ef19d2594c6ba" providerId="LiveId" clId="{7904B7CF-50A5-CE4C-8F65-2DD1C33D95C8}" dt="2022-06-08T08:22:12.501" v="1498" actId="1076"/>
          <ac:cxnSpMkLst>
            <pc:docMk/>
            <pc:sldMk cId="898155402" sldId="2134804707"/>
            <ac:cxnSpMk id="309" creationId="{E921D250-8FF9-9B4E-9281-D402F2260669}"/>
          </ac:cxnSpMkLst>
        </pc:cxnChg>
        <pc:cxnChg chg="add mod">
          <ac:chgData name="Josephina Bartela" userId="1c5ef19d2594c6ba" providerId="LiveId" clId="{7904B7CF-50A5-CE4C-8F65-2DD1C33D95C8}" dt="2022-06-08T08:22:12.501" v="1498" actId="1076"/>
          <ac:cxnSpMkLst>
            <pc:docMk/>
            <pc:sldMk cId="898155402" sldId="2134804707"/>
            <ac:cxnSpMk id="310" creationId="{460C306D-87B9-A747-9CA6-BEDEF6FD7580}"/>
          </ac:cxnSpMkLst>
        </pc:cxnChg>
        <pc:cxnChg chg="add mod">
          <ac:chgData name="Josephina Bartela" userId="1c5ef19d2594c6ba" providerId="LiveId" clId="{7904B7CF-50A5-CE4C-8F65-2DD1C33D95C8}" dt="2022-06-07T11:51:04.706" v="363" actId="1076"/>
          <ac:cxnSpMkLst>
            <pc:docMk/>
            <pc:sldMk cId="898155402" sldId="2134804707"/>
            <ac:cxnSpMk id="311" creationId="{0FE9759F-A927-C847-A45C-C087800747D5}"/>
          </ac:cxnSpMkLst>
        </pc:cxnChg>
        <pc:cxnChg chg="add mod">
          <ac:chgData name="Josephina Bartela" userId="1c5ef19d2594c6ba" providerId="LiveId" clId="{7904B7CF-50A5-CE4C-8F65-2DD1C33D95C8}" dt="2022-06-08T08:22:18.665" v="1499" actId="1076"/>
          <ac:cxnSpMkLst>
            <pc:docMk/>
            <pc:sldMk cId="898155402" sldId="2134804707"/>
            <ac:cxnSpMk id="312" creationId="{214BB3C4-EE51-F947-8EB3-F6120F57653C}"/>
          </ac:cxnSpMkLst>
        </pc:cxnChg>
        <pc:cxnChg chg="add mod">
          <ac:chgData name="Josephina Bartela" userId="1c5ef19d2594c6ba" providerId="LiveId" clId="{7904B7CF-50A5-CE4C-8F65-2DD1C33D95C8}" dt="2022-06-08T08:22:18.665" v="1499" actId="1076"/>
          <ac:cxnSpMkLst>
            <pc:docMk/>
            <pc:sldMk cId="898155402" sldId="2134804707"/>
            <ac:cxnSpMk id="313" creationId="{5BBF252C-F5B8-004C-85FB-6F333A588C43}"/>
          </ac:cxnSpMkLst>
        </pc:cxnChg>
        <pc:cxnChg chg="add mod">
          <ac:chgData name="Josephina Bartela" userId="1c5ef19d2594c6ba" providerId="LiveId" clId="{7904B7CF-50A5-CE4C-8F65-2DD1C33D95C8}" dt="2022-06-07T12:03:57.618" v="546" actId="14100"/>
          <ac:cxnSpMkLst>
            <pc:docMk/>
            <pc:sldMk cId="898155402" sldId="2134804707"/>
            <ac:cxnSpMk id="321" creationId="{3FF4D017-6209-F448-A819-F090602444D4}"/>
          </ac:cxnSpMkLst>
        </pc:cxnChg>
        <pc:cxnChg chg="add mod">
          <ac:chgData name="Josephina Bartela" userId="1c5ef19d2594c6ba" providerId="LiveId" clId="{7904B7CF-50A5-CE4C-8F65-2DD1C33D95C8}" dt="2022-06-07T12:04:56.626" v="558" actId="14100"/>
          <ac:cxnSpMkLst>
            <pc:docMk/>
            <pc:sldMk cId="898155402" sldId="2134804707"/>
            <ac:cxnSpMk id="322" creationId="{99AA8306-CE96-AC46-BA9D-68E5765ADC19}"/>
          </ac:cxnSpMkLst>
        </pc:cxnChg>
      </pc:sldChg>
      <pc:sldChg chg="modSp add del mod modNotesTx">
        <pc:chgData name="Josephina Bartela" userId="1c5ef19d2594c6ba" providerId="LiveId" clId="{7904B7CF-50A5-CE4C-8F65-2DD1C33D95C8}" dt="2022-06-07T12:08:11.904" v="624" actId="2696"/>
        <pc:sldMkLst>
          <pc:docMk/>
          <pc:sldMk cId="2917651470" sldId="2134804708"/>
        </pc:sldMkLst>
        <pc:spChg chg="mod">
          <ac:chgData name="Josephina Bartela" userId="1c5ef19d2594c6ba" providerId="LiveId" clId="{7904B7CF-50A5-CE4C-8F65-2DD1C33D95C8}" dt="2022-06-07T12:07:43.802" v="622" actId="20577"/>
          <ac:spMkLst>
            <pc:docMk/>
            <pc:sldMk cId="2917651470" sldId="2134804708"/>
            <ac:spMk id="5" creationId="{971D19B1-CBBD-F73C-7C6D-42ACA92BADD6}"/>
          </ac:spMkLst>
        </pc:spChg>
      </pc:sldChg>
      <pc:sldChg chg="addSp delSp modSp add mod ord modNotesTx">
        <pc:chgData name="Josephina Bartela" userId="1c5ef19d2594c6ba" providerId="LiveId" clId="{7904B7CF-50A5-CE4C-8F65-2DD1C33D95C8}" dt="2022-06-08T11:27:38.129" v="2174" actId="1076"/>
        <pc:sldMkLst>
          <pc:docMk/>
          <pc:sldMk cId="3288971996" sldId="2134804709"/>
        </pc:sldMkLst>
        <pc:spChg chg="mod">
          <ac:chgData name="Josephina Bartela" userId="1c5ef19d2594c6ba" providerId="LiveId" clId="{7904B7CF-50A5-CE4C-8F65-2DD1C33D95C8}" dt="2022-06-07T12:08:19.658" v="632" actId="20577"/>
          <ac:spMkLst>
            <pc:docMk/>
            <pc:sldMk cId="3288971996" sldId="2134804709"/>
            <ac:spMk id="5" creationId="{971D19B1-CBBD-F73C-7C6D-42ACA92BADD6}"/>
          </ac:spMkLst>
        </pc:spChg>
        <pc:spChg chg="mod">
          <ac:chgData name="Josephina Bartela" userId="1c5ef19d2594c6ba" providerId="LiveId" clId="{7904B7CF-50A5-CE4C-8F65-2DD1C33D95C8}" dt="2022-06-08T09:34:20.982" v="1917" actId="207"/>
          <ac:spMkLst>
            <pc:docMk/>
            <pc:sldMk cId="3288971996" sldId="2134804709"/>
            <ac:spMk id="6" creationId="{74C6A95B-7BA4-6FAC-E937-F0AE794A8B17}"/>
          </ac:spMkLst>
        </pc:spChg>
        <pc:spChg chg="mod">
          <ac:chgData name="Josephina Bartela" userId="1c5ef19d2594c6ba" providerId="LiveId" clId="{7904B7CF-50A5-CE4C-8F65-2DD1C33D95C8}" dt="2022-06-08T08:48:45.754" v="1685" actId="1076"/>
          <ac:spMkLst>
            <pc:docMk/>
            <pc:sldMk cId="3288971996" sldId="2134804709"/>
            <ac:spMk id="12" creationId="{7348A8EF-FC7D-8B7F-1E94-37BE49A23A02}"/>
          </ac:spMkLst>
        </pc:spChg>
        <pc:spChg chg="mod">
          <ac:chgData name="Josephina Bartela" userId="1c5ef19d2594c6ba" providerId="LiveId" clId="{7904B7CF-50A5-CE4C-8F65-2DD1C33D95C8}" dt="2022-06-08T09:35:58.266" v="1929" actId="207"/>
          <ac:spMkLst>
            <pc:docMk/>
            <pc:sldMk cId="3288971996" sldId="2134804709"/>
            <ac:spMk id="108" creationId="{ADF24B5C-6734-DEAB-5EAF-0E2AC79F7A59}"/>
          </ac:spMkLst>
        </pc:spChg>
        <pc:spChg chg="mod">
          <ac:chgData name="Josephina Bartela" userId="1c5ef19d2594c6ba" providerId="LiveId" clId="{7904B7CF-50A5-CE4C-8F65-2DD1C33D95C8}" dt="2022-06-08T09:35:58.266" v="1929" actId="207"/>
          <ac:spMkLst>
            <pc:docMk/>
            <pc:sldMk cId="3288971996" sldId="2134804709"/>
            <ac:spMk id="109" creationId="{FF9C5690-03BE-F934-E26F-5BBF3C0DE533}"/>
          </ac:spMkLst>
        </pc:spChg>
        <pc:spChg chg="mod">
          <ac:chgData name="Josephina Bartela" userId="1c5ef19d2594c6ba" providerId="LiveId" clId="{7904B7CF-50A5-CE4C-8F65-2DD1C33D95C8}" dt="2022-06-08T09:35:58.266" v="1929" actId="207"/>
          <ac:spMkLst>
            <pc:docMk/>
            <pc:sldMk cId="3288971996" sldId="2134804709"/>
            <ac:spMk id="110" creationId="{D49647F9-0E03-9528-345E-7867EF14381B}"/>
          </ac:spMkLst>
        </pc:spChg>
        <pc:spChg chg="mod">
          <ac:chgData name="Josephina Bartela" userId="1c5ef19d2594c6ba" providerId="LiveId" clId="{7904B7CF-50A5-CE4C-8F65-2DD1C33D95C8}" dt="2022-06-07T12:27:25.439" v="904" actId="207"/>
          <ac:spMkLst>
            <pc:docMk/>
            <pc:sldMk cId="3288971996" sldId="2134804709"/>
            <ac:spMk id="131" creationId="{5E33545D-2EF1-884B-0CF8-888139099BBC}"/>
          </ac:spMkLst>
        </pc:spChg>
        <pc:spChg chg="mod">
          <ac:chgData name="Josephina Bartela" userId="1c5ef19d2594c6ba" providerId="LiveId" clId="{7904B7CF-50A5-CE4C-8F65-2DD1C33D95C8}" dt="2022-06-07T12:27:16.906" v="903" actId="207"/>
          <ac:spMkLst>
            <pc:docMk/>
            <pc:sldMk cId="3288971996" sldId="2134804709"/>
            <ac:spMk id="143" creationId="{33C89324-A7EE-E49F-0312-04E319084AD2}"/>
          </ac:spMkLst>
        </pc:spChg>
        <pc:spChg chg="mod">
          <ac:chgData name="Josephina Bartela" userId="1c5ef19d2594c6ba" providerId="LiveId" clId="{7904B7CF-50A5-CE4C-8F65-2DD1C33D95C8}" dt="2022-06-07T12:27:09.743" v="902" actId="207"/>
          <ac:spMkLst>
            <pc:docMk/>
            <pc:sldMk cId="3288971996" sldId="2134804709"/>
            <ac:spMk id="145" creationId="{DFF17746-91EB-B758-BB40-A4B21526784C}"/>
          </ac:spMkLst>
        </pc:spChg>
        <pc:spChg chg="del">
          <ac:chgData name="Josephina Bartela" userId="1c5ef19d2594c6ba" providerId="LiveId" clId="{7904B7CF-50A5-CE4C-8F65-2DD1C33D95C8}" dt="2022-06-07T12:20:15.521" v="826" actId="478"/>
          <ac:spMkLst>
            <pc:docMk/>
            <pc:sldMk cId="3288971996" sldId="2134804709"/>
            <ac:spMk id="149" creationId="{032184A3-58DA-B559-55E8-45C26760F1C6}"/>
          </ac:spMkLst>
        </pc:spChg>
        <pc:spChg chg="del">
          <ac:chgData name="Josephina Bartela" userId="1c5ef19d2594c6ba" providerId="LiveId" clId="{7904B7CF-50A5-CE4C-8F65-2DD1C33D95C8}" dt="2022-06-07T12:20:11.133" v="824" actId="478"/>
          <ac:spMkLst>
            <pc:docMk/>
            <pc:sldMk cId="3288971996" sldId="2134804709"/>
            <ac:spMk id="150" creationId="{BAC57CCE-C3C5-FECB-9D6C-21736341FABB}"/>
          </ac:spMkLst>
        </pc:spChg>
        <pc:spChg chg="del">
          <ac:chgData name="Josephina Bartela" userId="1c5ef19d2594c6ba" providerId="LiveId" clId="{7904B7CF-50A5-CE4C-8F65-2DD1C33D95C8}" dt="2022-06-07T12:20:11.133" v="824" actId="478"/>
          <ac:spMkLst>
            <pc:docMk/>
            <pc:sldMk cId="3288971996" sldId="2134804709"/>
            <ac:spMk id="151" creationId="{5FE5ABA1-97A9-1032-3E56-F233C4B3AEDE}"/>
          </ac:spMkLst>
        </pc:spChg>
        <pc:spChg chg="del">
          <ac:chgData name="Josephina Bartela" userId="1c5ef19d2594c6ba" providerId="LiveId" clId="{7904B7CF-50A5-CE4C-8F65-2DD1C33D95C8}" dt="2022-06-07T12:20:13.729" v="825" actId="478"/>
          <ac:spMkLst>
            <pc:docMk/>
            <pc:sldMk cId="3288971996" sldId="2134804709"/>
            <ac:spMk id="152" creationId="{9BC17530-418E-F1B5-6E10-F44810A5D6EB}"/>
          </ac:spMkLst>
        </pc:spChg>
        <pc:spChg chg="del">
          <ac:chgData name="Josephina Bartela" userId="1c5ef19d2594c6ba" providerId="LiveId" clId="{7904B7CF-50A5-CE4C-8F65-2DD1C33D95C8}" dt="2022-06-07T12:20:11.133" v="824" actId="478"/>
          <ac:spMkLst>
            <pc:docMk/>
            <pc:sldMk cId="3288971996" sldId="2134804709"/>
            <ac:spMk id="156" creationId="{F01C603D-AC89-E4A8-8773-B2CB14C49A7F}"/>
          </ac:spMkLst>
        </pc:spChg>
        <pc:spChg chg="del">
          <ac:chgData name="Josephina Bartela" userId="1c5ef19d2594c6ba" providerId="LiveId" clId="{7904B7CF-50A5-CE4C-8F65-2DD1C33D95C8}" dt="2022-06-07T12:20:11.133" v="824" actId="478"/>
          <ac:spMkLst>
            <pc:docMk/>
            <pc:sldMk cId="3288971996" sldId="2134804709"/>
            <ac:spMk id="157" creationId="{0EFD7223-2895-185B-4BF5-007C50928453}"/>
          </ac:spMkLst>
        </pc:spChg>
        <pc:spChg chg="del">
          <ac:chgData name="Josephina Bartela" userId="1c5ef19d2594c6ba" providerId="LiveId" clId="{7904B7CF-50A5-CE4C-8F65-2DD1C33D95C8}" dt="2022-06-07T12:20:11.133" v="824" actId="478"/>
          <ac:spMkLst>
            <pc:docMk/>
            <pc:sldMk cId="3288971996" sldId="2134804709"/>
            <ac:spMk id="158" creationId="{3B162B3C-B3E0-1BC4-CBEE-B49837BC2009}"/>
          </ac:spMkLst>
        </pc:spChg>
        <pc:spChg chg="del mod">
          <ac:chgData name="Josephina Bartela" userId="1c5ef19d2594c6ba" providerId="LiveId" clId="{7904B7CF-50A5-CE4C-8F65-2DD1C33D95C8}" dt="2022-06-07T12:20:19.289" v="828" actId="478"/>
          <ac:spMkLst>
            <pc:docMk/>
            <pc:sldMk cId="3288971996" sldId="2134804709"/>
            <ac:spMk id="159" creationId="{624C9A2E-F85D-B84B-52C5-FCB2B09B79C0}"/>
          </ac:spMkLst>
        </pc:spChg>
        <pc:spChg chg="del">
          <ac:chgData name="Josephina Bartela" userId="1c5ef19d2594c6ba" providerId="LiveId" clId="{7904B7CF-50A5-CE4C-8F65-2DD1C33D95C8}" dt="2022-06-07T12:20:11.133" v="824" actId="478"/>
          <ac:spMkLst>
            <pc:docMk/>
            <pc:sldMk cId="3288971996" sldId="2134804709"/>
            <ac:spMk id="160" creationId="{CEA9D750-CC58-FA10-AAEF-043772817F61}"/>
          </ac:spMkLst>
        </pc:spChg>
        <pc:spChg chg="del">
          <ac:chgData name="Josephina Bartela" userId="1c5ef19d2594c6ba" providerId="LiveId" clId="{7904B7CF-50A5-CE4C-8F65-2DD1C33D95C8}" dt="2022-06-07T12:20:11.133" v="824" actId="478"/>
          <ac:spMkLst>
            <pc:docMk/>
            <pc:sldMk cId="3288971996" sldId="2134804709"/>
            <ac:spMk id="161" creationId="{935C9E2C-0CE2-A1B4-DC3B-038BDFDA33B0}"/>
          </ac:spMkLst>
        </pc:spChg>
        <pc:spChg chg="del">
          <ac:chgData name="Josephina Bartela" userId="1c5ef19d2594c6ba" providerId="LiveId" clId="{7904B7CF-50A5-CE4C-8F65-2DD1C33D95C8}" dt="2022-06-07T12:20:11.133" v="824" actId="478"/>
          <ac:spMkLst>
            <pc:docMk/>
            <pc:sldMk cId="3288971996" sldId="2134804709"/>
            <ac:spMk id="162" creationId="{4FFEA6B8-B496-7FE4-72E4-A15ADB657374}"/>
          </ac:spMkLst>
        </pc:spChg>
        <pc:spChg chg="mod">
          <ac:chgData name="Josephina Bartela" userId="1c5ef19d2594c6ba" providerId="LiveId" clId="{7904B7CF-50A5-CE4C-8F65-2DD1C33D95C8}" dt="2022-06-08T11:23:21.222" v="2082" actId="1076"/>
          <ac:spMkLst>
            <pc:docMk/>
            <pc:sldMk cId="3288971996" sldId="2134804709"/>
            <ac:spMk id="163" creationId="{879C79AC-F19F-021D-6246-4229878DCDD7}"/>
          </ac:spMkLst>
        </pc:spChg>
        <pc:spChg chg="mod">
          <ac:chgData name="Josephina Bartela" userId="1c5ef19d2594c6ba" providerId="LiveId" clId="{7904B7CF-50A5-CE4C-8F65-2DD1C33D95C8}" dt="2022-06-07T12:19:48.222" v="817" actId="20577"/>
          <ac:spMkLst>
            <pc:docMk/>
            <pc:sldMk cId="3288971996" sldId="2134804709"/>
            <ac:spMk id="164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7T12:24:54.397" v="900" actId="20577"/>
          <ac:spMkLst>
            <pc:docMk/>
            <pc:sldMk cId="3288971996" sldId="2134804709"/>
            <ac:spMk id="165" creationId="{D158259D-24B5-D789-4589-DDE6B90FEF61}"/>
          </ac:spMkLst>
        </pc:spChg>
        <pc:spChg chg="del">
          <ac:chgData name="Josephina Bartela" userId="1c5ef19d2594c6ba" providerId="LiveId" clId="{7904B7CF-50A5-CE4C-8F65-2DD1C33D95C8}" dt="2022-06-07T12:20:11.133" v="824" actId="478"/>
          <ac:spMkLst>
            <pc:docMk/>
            <pc:sldMk cId="3288971996" sldId="2134804709"/>
            <ac:spMk id="167" creationId="{2E740D13-DD97-21BA-AB40-DD83CC112730}"/>
          </ac:spMkLst>
        </pc:spChg>
        <pc:spChg chg="mod">
          <ac:chgData name="Josephina Bartela" userId="1c5ef19d2594c6ba" providerId="LiveId" clId="{7904B7CF-50A5-CE4C-8F65-2DD1C33D95C8}" dt="2022-06-08T11:21:41.528" v="2062" actId="20577"/>
          <ac:spMkLst>
            <pc:docMk/>
            <pc:sldMk cId="3288971996" sldId="2134804709"/>
            <ac:spMk id="168" creationId="{A883EBB8-7ACA-258A-9790-215034A4762B}"/>
          </ac:spMkLst>
        </pc:spChg>
        <pc:spChg chg="mod">
          <ac:chgData name="Josephina Bartela" userId="1c5ef19d2594c6ba" providerId="LiveId" clId="{7904B7CF-50A5-CE4C-8F65-2DD1C33D95C8}" dt="2022-06-08T09:35:31.951" v="1925" actId="207"/>
          <ac:spMkLst>
            <pc:docMk/>
            <pc:sldMk cId="3288971996" sldId="2134804709"/>
            <ac:spMk id="172" creationId="{5F15E52B-7A0A-2449-8892-602A54AC05FB}"/>
          </ac:spMkLst>
        </pc:spChg>
        <pc:spChg chg="mod">
          <ac:chgData name="Josephina Bartela" userId="1c5ef19d2594c6ba" providerId="LiveId" clId="{7904B7CF-50A5-CE4C-8F65-2DD1C33D95C8}" dt="2022-06-08T09:35:42.986" v="1927" actId="207"/>
          <ac:spMkLst>
            <pc:docMk/>
            <pc:sldMk cId="3288971996" sldId="2134804709"/>
            <ac:spMk id="176" creationId="{685EBAB2-D65A-7A46-8AEB-41E3715D78D4}"/>
          </ac:spMkLst>
        </pc:spChg>
        <pc:spChg chg="del">
          <ac:chgData name="Josephina Bartela" userId="1c5ef19d2594c6ba" providerId="LiveId" clId="{7904B7CF-50A5-CE4C-8F65-2DD1C33D95C8}" dt="2022-06-07T12:12:01.710" v="692" actId="478"/>
          <ac:spMkLst>
            <pc:docMk/>
            <pc:sldMk cId="3288971996" sldId="2134804709"/>
            <ac:spMk id="178" creationId="{A6B702FF-F3A2-92C5-6E67-02019F11E185}"/>
          </ac:spMkLst>
        </pc:spChg>
        <pc:spChg chg="mod">
          <ac:chgData name="Josephina Bartela" userId="1c5ef19d2594c6ba" providerId="LiveId" clId="{7904B7CF-50A5-CE4C-8F65-2DD1C33D95C8}" dt="2022-06-08T09:34:44.095" v="1919" actId="207"/>
          <ac:spMkLst>
            <pc:docMk/>
            <pc:sldMk cId="3288971996" sldId="2134804709"/>
            <ac:spMk id="185" creationId="{0AF8040A-0AB9-3244-B3C8-6777C8BFE423}"/>
          </ac:spMkLst>
        </pc:spChg>
        <pc:spChg chg="mod">
          <ac:chgData name="Josephina Bartela" userId="1c5ef19d2594c6ba" providerId="LiveId" clId="{7904B7CF-50A5-CE4C-8F65-2DD1C33D95C8}" dt="2022-06-08T09:35:01.973" v="1921" actId="207"/>
          <ac:spMkLst>
            <pc:docMk/>
            <pc:sldMk cId="3288971996" sldId="2134804709"/>
            <ac:spMk id="190" creationId="{4F617513-29D0-0545-A57B-DB3FF1F3BCB9}"/>
          </ac:spMkLst>
        </pc:spChg>
        <pc:spChg chg="mod">
          <ac:chgData name="Josephina Bartela" userId="1c5ef19d2594c6ba" providerId="LiveId" clId="{7904B7CF-50A5-CE4C-8F65-2DD1C33D95C8}" dt="2022-06-07T12:10:13.625" v="679" actId="207"/>
          <ac:spMkLst>
            <pc:docMk/>
            <pc:sldMk cId="3288971996" sldId="2134804709"/>
            <ac:spMk id="200" creationId="{9B02F13E-746E-744B-B920-762ED40829AD}"/>
          </ac:spMkLst>
        </pc:spChg>
        <pc:spChg chg="mod">
          <ac:chgData name="Josephina Bartela" userId="1c5ef19d2594c6ba" providerId="LiveId" clId="{7904B7CF-50A5-CE4C-8F65-2DD1C33D95C8}" dt="2022-06-07T12:09:02.239" v="667"/>
          <ac:spMkLst>
            <pc:docMk/>
            <pc:sldMk cId="3288971996" sldId="2134804709"/>
            <ac:spMk id="202" creationId="{C6C3CB80-F5D0-7F4D-9D8C-CB146364C284}"/>
          </ac:spMkLst>
        </pc:spChg>
        <pc:spChg chg="add del mod">
          <ac:chgData name="Josephina Bartela" userId="1c5ef19d2594c6ba" providerId="LiveId" clId="{7904B7CF-50A5-CE4C-8F65-2DD1C33D95C8}" dt="2022-06-07T12:13:13.527" v="700" actId="478"/>
          <ac:spMkLst>
            <pc:docMk/>
            <pc:sldMk cId="3288971996" sldId="2134804709"/>
            <ac:spMk id="203" creationId="{430A2C5E-3F7B-2D4A-9A8B-BB9DBE00D426}"/>
          </ac:spMkLst>
        </pc:spChg>
        <pc:spChg chg="mod">
          <ac:chgData name="Josephina Bartela" userId="1c5ef19d2594c6ba" providerId="LiveId" clId="{7904B7CF-50A5-CE4C-8F65-2DD1C33D95C8}" dt="2022-06-07T12:13:24.379" v="701"/>
          <ac:spMkLst>
            <pc:docMk/>
            <pc:sldMk cId="3288971996" sldId="2134804709"/>
            <ac:spMk id="206" creationId="{A0BDDF0E-BD30-ED42-9096-4103DF04F14A}"/>
          </ac:spMkLst>
        </pc:spChg>
        <pc:spChg chg="mod">
          <ac:chgData name="Josephina Bartela" userId="1c5ef19d2594c6ba" providerId="LiveId" clId="{7904B7CF-50A5-CE4C-8F65-2DD1C33D95C8}" dt="2022-06-08T09:35:22.185" v="1923" actId="207"/>
          <ac:spMkLst>
            <pc:docMk/>
            <pc:sldMk cId="3288971996" sldId="2134804709"/>
            <ac:spMk id="207" creationId="{9FB5BC0F-85D8-FC40-8D0F-3F04EF1A7AD5}"/>
          </ac:spMkLst>
        </pc:spChg>
        <pc:spChg chg="mod">
          <ac:chgData name="Josephina Bartela" userId="1c5ef19d2594c6ba" providerId="LiveId" clId="{7904B7CF-50A5-CE4C-8F65-2DD1C33D95C8}" dt="2022-06-07T12:13:24.379" v="701"/>
          <ac:spMkLst>
            <pc:docMk/>
            <pc:sldMk cId="3288971996" sldId="2134804709"/>
            <ac:spMk id="211" creationId="{08190F35-8502-364F-A47E-BB81841ED414}"/>
          </ac:spMkLst>
        </pc:spChg>
        <pc:spChg chg="mod">
          <ac:chgData name="Josephina Bartela" userId="1c5ef19d2594c6ba" providerId="LiveId" clId="{7904B7CF-50A5-CE4C-8F65-2DD1C33D95C8}" dt="2022-06-07T12:13:24.379" v="701"/>
          <ac:spMkLst>
            <pc:docMk/>
            <pc:sldMk cId="3288971996" sldId="2134804709"/>
            <ac:spMk id="212" creationId="{8A210939-934E-8D45-BC98-774C4883E622}"/>
          </ac:spMkLst>
        </pc:spChg>
        <pc:spChg chg="mod">
          <ac:chgData name="Josephina Bartela" userId="1c5ef19d2594c6ba" providerId="LiveId" clId="{7904B7CF-50A5-CE4C-8F65-2DD1C33D95C8}" dt="2022-06-07T12:13:24.379" v="701"/>
          <ac:spMkLst>
            <pc:docMk/>
            <pc:sldMk cId="3288971996" sldId="2134804709"/>
            <ac:spMk id="213" creationId="{BD03E5BB-A78F-0942-B7B0-57ADB0A1ADC5}"/>
          </ac:spMkLst>
        </pc:spChg>
        <pc:spChg chg="mod">
          <ac:chgData name="Josephina Bartela" userId="1c5ef19d2594c6ba" providerId="LiveId" clId="{7904B7CF-50A5-CE4C-8F65-2DD1C33D95C8}" dt="2022-06-07T12:13:24.379" v="701"/>
          <ac:spMkLst>
            <pc:docMk/>
            <pc:sldMk cId="3288971996" sldId="2134804709"/>
            <ac:spMk id="214" creationId="{160454C3-69BD-F14E-A30C-21A76E5702E4}"/>
          </ac:spMkLst>
        </pc:spChg>
        <pc:spChg chg="mod">
          <ac:chgData name="Josephina Bartela" userId="1c5ef19d2594c6ba" providerId="LiveId" clId="{7904B7CF-50A5-CE4C-8F65-2DD1C33D95C8}" dt="2022-06-08T08:47:56.048" v="1671" actId="1076"/>
          <ac:spMkLst>
            <pc:docMk/>
            <pc:sldMk cId="3288971996" sldId="2134804709"/>
            <ac:spMk id="215" creationId="{61D67B47-1011-D544-8509-3113659C9EF7}"/>
          </ac:spMkLst>
        </pc:spChg>
        <pc:spChg chg="mod">
          <ac:chgData name="Josephina Bartela" userId="1c5ef19d2594c6ba" providerId="LiveId" clId="{7904B7CF-50A5-CE4C-8F65-2DD1C33D95C8}" dt="2022-06-08T09:35:37.203" v="1926" actId="207"/>
          <ac:spMkLst>
            <pc:docMk/>
            <pc:sldMk cId="3288971996" sldId="2134804709"/>
            <ac:spMk id="219" creationId="{72AA1164-1C8C-B045-AA81-70363B463FB1}"/>
          </ac:spMkLst>
        </pc:spChg>
        <pc:spChg chg="mod">
          <ac:chgData name="Josephina Bartela" userId="1c5ef19d2594c6ba" providerId="LiveId" clId="{7904B7CF-50A5-CE4C-8F65-2DD1C33D95C8}" dt="2022-06-07T12:13:24.379" v="701"/>
          <ac:spMkLst>
            <pc:docMk/>
            <pc:sldMk cId="3288971996" sldId="2134804709"/>
            <ac:spMk id="231" creationId="{CA54C49E-24E2-024A-97E0-B53A413015C8}"/>
          </ac:spMkLst>
        </pc:spChg>
        <pc:spChg chg="mod">
          <ac:chgData name="Josephina Bartela" userId="1c5ef19d2594c6ba" providerId="LiveId" clId="{7904B7CF-50A5-CE4C-8F65-2DD1C33D95C8}" dt="2022-06-07T12:13:24.379" v="701"/>
          <ac:spMkLst>
            <pc:docMk/>
            <pc:sldMk cId="3288971996" sldId="2134804709"/>
            <ac:spMk id="232" creationId="{83FD755E-D5B9-C646-ACE0-B550B6133F40}"/>
          </ac:spMkLst>
        </pc:spChg>
        <pc:spChg chg="mod">
          <ac:chgData name="Josephina Bartela" userId="1c5ef19d2594c6ba" providerId="LiveId" clId="{7904B7CF-50A5-CE4C-8F65-2DD1C33D95C8}" dt="2022-06-07T12:13:24.379" v="701"/>
          <ac:spMkLst>
            <pc:docMk/>
            <pc:sldMk cId="3288971996" sldId="2134804709"/>
            <ac:spMk id="233" creationId="{2D4CA7E4-7193-EB46-B5CF-DEE5184DB1CC}"/>
          </ac:spMkLst>
        </pc:spChg>
        <pc:spChg chg="add mod">
          <ac:chgData name="Josephina Bartela" userId="1c5ef19d2594c6ba" providerId="LiveId" clId="{7904B7CF-50A5-CE4C-8F65-2DD1C33D95C8}" dt="2022-06-08T11:22:49.581" v="2077" actId="1076"/>
          <ac:spMkLst>
            <pc:docMk/>
            <pc:sldMk cId="3288971996" sldId="2134804709"/>
            <ac:spMk id="240" creationId="{09273245-0967-354E-8678-A084AB40F797}"/>
          </ac:spMkLst>
        </pc:spChg>
        <pc:spChg chg="mod">
          <ac:chgData name="Josephina Bartela" userId="1c5ef19d2594c6ba" providerId="LiveId" clId="{7904B7CF-50A5-CE4C-8F65-2DD1C33D95C8}" dt="2022-06-08T11:21:44.923" v="2064"/>
          <ac:spMkLst>
            <pc:docMk/>
            <pc:sldMk cId="3288971996" sldId="2134804709"/>
            <ac:spMk id="243" creationId="{D249D009-8CE4-4941-B296-6770AB8030EC}"/>
          </ac:spMkLst>
        </pc:spChg>
        <pc:spChg chg="mod">
          <ac:chgData name="Josephina Bartela" userId="1c5ef19d2594c6ba" providerId="LiveId" clId="{7904B7CF-50A5-CE4C-8F65-2DD1C33D95C8}" dt="2022-06-08T11:21:57.893" v="2066" actId="207"/>
          <ac:spMkLst>
            <pc:docMk/>
            <pc:sldMk cId="3288971996" sldId="2134804709"/>
            <ac:spMk id="244" creationId="{3B2C52C1-0224-544F-9959-6906E9F36136}"/>
          </ac:spMkLst>
        </pc:spChg>
        <pc:spChg chg="mod">
          <ac:chgData name="Josephina Bartela" userId="1c5ef19d2594c6ba" providerId="LiveId" clId="{7904B7CF-50A5-CE4C-8F65-2DD1C33D95C8}" dt="2022-06-08T11:21:44.923" v="2064"/>
          <ac:spMkLst>
            <pc:docMk/>
            <pc:sldMk cId="3288971996" sldId="2134804709"/>
            <ac:spMk id="245" creationId="{FDD4B125-CC92-2543-8AA5-4BAB9DEE3537}"/>
          </ac:spMkLst>
        </pc:spChg>
        <pc:spChg chg="mod">
          <ac:chgData name="Josephina Bartela" userId="1c5ef19d2594c6ba" providerId="LiveId" clId="{7904B7CF-50A5-CE4C-8F65-2DD1C33D95C8}" dt="2022-06-08T11:21:44.923" v="2064"/>
          <ac:spMkLst>
            <pc:docMk/>
            <pc:sldMk cId="3288971996" sldId="2134804709"/>
            <ac:spMk id="246" creationId="{D34057CE-C89C-504C-84E6-B5023DC982F9}"/>
          </ac:spMkLst>
        </pc:spChg>
        <pc:spChg chg="mod">
          <ac:chgData name="Josephina Bartela" userId="1c5ef19d2594c6ba" providerId="LiveId" clId="{7904B7CF-50A5-CE4C-8F65-2DD1C33D95C8}" dt="2022-06-08T11:22:10.467" v="2068" actId="207"/>
          <ac:spMkLst>
            <pc:docMk/>
            <pc:sldMk cId="3288971996" sldId="2134804709"/>
            <ac:spMk id="248" creationId="{10CDC154-2F4B-D44E-9807-EF9A10F18C10}"/>
          </ac:spMkLst>
        </pc:spChg>
        <pc:spChg chg="mod">
          <ac:chgData name="Josephina Bartela" userId="1c5ef19d2594c6ba" providerId="LiveId" clId="{7904B7CF-50A5-CE4C-8F65-2DD1C33D95C8}" dt="2022-06-08T11:22:04.781" v="2067" actId="207"/>
          <ac:spMkLst>
            <pc:docMk/>
            <pc:sldMk cId="3288971996" sldId="2134804709"/>
            <ac:spMk id="249" creationId="{B6566306-2E01-804B-8A24-8B5F9427A41A}"/>
          </ac:spMkLst>
        </pc:spChg>
        <pc:spChg chg="mod">
          <ac:chgData name="Josephina Bartela" userId="1c5ef19d2594c6ba" providerId="LiveId" clId="{7904B7CF-50A5-CE4C-8F65-2DD1C33D95C8}" dt="2022-06-08T11:21:44.923" v="2064"/>
          <ac:spMkLst>
            <pc:docMk/>
            <pc:sldMk cId="3288971996" sldId="2134804709"/>
            <ac:spMk id="251" creationId="{C02C8FDA-9202-3E46-A9C6-B007834203E5}"/>
          </ac:spMkLst>
        </pc:spChg>
        <pc:spChg chg="mod">
          <ac:chgData name="Josephina Bartela" userId="1c5ef19d2594c6ba" providerId="LiveId" clId="{7904B7CF-50A5-CE4C-8F65-2DD1C33D95C8}" dt="2022-06-08T11:21:44.923" v="2064"/>
          <ac:spMkLst>
            <pc:docMk/>
            <pc:sldMk cId="3288971996" sldId="2134804709"/>
            <ac:spMk id="252" creationId="{7DF1FCED-01C3-BB47-8C80-699C1B8BF602}"/>
          </ac:spMkLst>
        </pc:spChg>
        <pc:spChg chg="add mod">
          <ac:chgData name="Josephina Bartela" userId="1c5ef19d2594c6ba" providerId="LiveId" clId="{7904B7CF-50A5-CE4C-8F65-2DD1C33D95C8}" dt="2022-06-08T11:27:38.129" v="2174" actId="1076"/>
          <ac:spMkLst>
            <pc:docMk/>
            <pc:sldMk cId="3288971996" sldId="2134804709"/>
            <ac:spMk id="253" creationId="{243F38E7-EA2C-C947-8A0C-2A78E5308B21}"/>
          </ac:spMkLst>
        </pc:spChg>
        <pc:spChg chg="mod">
          <ac:chgData name="Josephina Bartela" userId="1c5ef19d2594c6ba" providerId="LiveId" clId="{7904B7CF-50A5-CE4C-8F65-2DD1C33D95C8}" dt="2022-06-07T12:11:29.449" v="688" actId="20577"/>
          <ac:spMkLst>
            <pc:docMk/>
            <pc:sldMk cId="3288971996" sldId="2134804709"/>
            <ac:spMk id="288" creationId="{28631AB4-BC0B-D347-BE5C-BC52CC497C9C}"/>
          </ac:spMkLst>
        </pc:spChg>
        <pc:spChg chg="mod">
          <ac:chgData name="Josephina Bartela" userId="1c5ef19d2594c6ba" providerId="LiveId" clId="{7904B7CF-50A5-CE4C-8F65-2DD1C33D95C8}" dt="2022-06-08T11:21:37.008" v="2055" actId="20577"/>
          <ac:spMkLst>
            <pc:docMk/>
            <pc:sldMk cId="3288971996" sldId="2134804709"/>
            <ac:spMk id="295" creationId="{3CEB7B52-B8EC-0C46-9895-9F7DAA79B5D7}"/>
          </ac:spMkLst>
        </pc:spChg>
        <pc:spChg chg="mod">
          <ac:chgData name="Josephina Bartela" userId="1c5ef19d2594c6ba" providerId="LiveId" clId="{7904B7CF-50A5-CE4C-8F65-2DD1C33D95C8}" dt="2022-06-08T11:23:08.717" v="2080" actId="1076"/>
          <ac:spMkLst>
            <pc:docMk/>
            <pc:sldMk cId="3288971996" sldId="2134804709"/>
            <ac:spMk id="319" creationId="{46AD3836-9756-174C-B11D-748D98BAC609}"/>
          </ac:spMkLst>
        </pc:spChg>
        <pc:spChg chg="mod">
          <ac:chgData name="Josephina Bartela" userId="1c5ef19d2594c6ba" providerId="LiveId" clId="{7904B7CF-50A5-CE4C-8F65-2DD1C33D95C8}" dt="2022-06-08T08:47:39.788" v="1666" actId="1076"/>
          <ac:spMkLst>
            <pc:docMk/>
            <pc:sldMk cId="3288971996" sldId="2134804709"/>
            <ac:spMk id="320" creationId="{9C486893-C6D5-7F4C-8A33-7EBA87F6D664}"/>
          </ac:spMkLst>
        </pc:spChg>
        <pc:grpChg chg="del">
          <ac:chgData name="Josephina Bartela" userId="1c5ef19d2594c6ba" providerId="LiveId" clId="{7904B7CF-50A5-CE4C-8F65-2DD1C33D95C8}" dt="2022-06-07T12:11:33.188" v="689" actId="478"/>
          <ac:grpSpMkLst>
            <pc:docMk/>
            <pc:sldMk cId="3288971996" sldId="2134804709"/>
            <ac:grpSpMk id="8" creationId="{26CCD6F0-9EB7-2F4C-9C02-A27CA42CA0AD}"/>
          </ac:grpSpMkLst>
        </pc:grpChg>
        <pc:grpChg chg="del">
          <ac:chgData name="Josephina Bartela" userId="1c5ef19d2594c6ba" providerId="LiveId" clId="{7904B7CF-50A5-CE4C-8F65-2DD1C33D95C8}" dt="2022-06-07T12:12:01.710" v="692" actId="478"/>
          <ac:grpSpMkLst>
            <pc:docMk/>
            <pc:sldMk cId="3288971996" sldId="2134804709"/>
            <ac:grpSpMk id="11" creationId="{6C049BD9-B743-014A-B8CB-89DD0924D7A9}"/>
          </ac:grpSpMkLst>
        </pc:grpChg>
        <pc:grpChg chg="mod">
          <ac:chgData name="Josephina Bartela" userId="1c5ef19d2594c6ba" providerId="LiveId" clId="{7904B7CF-50A5-CE4C-8F65-2DD1C33D95C8}" dt="2022-06-08T08:47:35.765" v="1665" actId="1076"/>
          <ac:grpSpMkLst>
            <pc:docMk/>
            <pc:sldMk cId="3288971996" sldId="2134804709"/>
            <ac:grpSpMk id="171" creationId="{412E5276-B124-EB41-820C-86D63CCFF626}"/>
          </ac:grpSpMkLst>
        </pc:grpChg>
        <pc:grpChg chg="add mod">
          <ac:chgData name="Josephina Bartela" userId="1c5ef19d2594c6ba" providerId="LiveId" clId="{7904B7CF-50A5-CE4C-8F65-2DD1C33D95C8}" dt="2022-06-07T12:09:08.152" v="669" actId="1076"/>
          <ac:grpSpMkLst>
            <pc:docMk/>
            <pc:sldMk cId="3288971996" sldId="2134804709"/>
            <ac:grpSpMk id="199" creationId="{9E1A941A-DEF4-B14D-B010-EC715B37680F}"/>
          </ac:grpSpMkLst>
        </pc:grpChg>
        <pc:grpChg chg="add mod">
          <ac:chgData name="Josephina Bartela" userId="1c5ef19d2594c6ba" providerId="LiveId" clId="{7904B7CF-50A5-CE4C-8F65-2DD1C33D95C8}" dt="2022-06-07T12:14:36.810" v="712" actId="1076"/>
          <ac:grpSpMkLst>
            <pc:docMk/>
            <pc:sldMk cId="3288971996" sldId="2134804709"/>
            <ac:grpSpMk id="204" creationId="{7C1F0743-8F1F-9F43-84D5-D1E3C6E56607}"/>
          </ac:grpSpMkLst>
        </pc:grpChg>
        <pc:grpChg chg="mod">
          <ac:chgData name="Josephina Bartela" userId="1c5ef19d2594c6ba" providerId="LiveId" clId="{7904B7CF-50A5-CE4C-8F65-2DD1C33D95C8}" dt="2022-06-07T12:13:24.379" v="701"/>
          <ac:grpSpMkLst>
            <pc:docMk/>
            <pc:sldMk cId="3288971996" sldId="2134804709"/>
            <ac:grpSpMk id="205" creationId="{64E10094-CA96-1C44-B0A5-A5CFD8BF6E2C}"/>
          </ac:grpSpMkLst>
        </pc:grpChg>
        <pc:grpChg chg="mod">
          <ac:chgData name="Josephina Bartela" userId="1c5ef19d2594c6ba" providerId="LiveId" clId="{7904B7CF-50A5-CE4C-8F65-2DD1C33D95C8}" dt="2022-06-07T12:13:24.379" v="701"/>
          <ac:grpSpMkLst>
            <pc:docMk/>
            <pc:sldMk cId="3288971996" sldId="2134804709"/>
            <ac:grpSpMk id="208" creationId="{6CE15A47-07AA-4042-B86A-9C2E17C2443B}"/>
          </ac:grpSpMkLst>
        </pc:grpChg>
        <pc:grpChg chg="mod">
          <ac:chgData name="Josephina Bartela" userId="1c5ef19d2594c6ba" providerId="LiveId" clId="{7904B7CF-50A5-CE4C-8F65-2DD1C33D95C8}" dt="2022-06-07T12:13:24.379" v="701"/>
          <ac:grpSpMkLst>
            <pc:docMk/>
            <pc:sldMk cId="3288971996" sldId="2134804709"/>
            <ac:grpSpMk id="209" creationId="{2D6CDB50-F47E-7D41-8939-5B97BFA983BE}"/>
          </ac:grpSpMkLst>
        </pc:grpChg>
        <pc:grpChg chg="mod">
          <ac:chgData name="Josephina Bartela" userId="1c5ef19d2594c6ba" providerId="LiveId" clId="{7904B7CF-50A5-CE4C-8F65-2DD1C33D95C8}" dt="2022-06-07T12:13:24.379" v="701"/>
          <ac:grpSpMkLst>
            <pc:docMk/>
            <pc:sldMk cId="3288971996" sldId="2134804709"/>
            <ac:grpSpMk id="210" creationId="{210659BB-0CD9-CB4D-B685-914D456371C6}"/>
          </ac:grpSpMkLst>
        </pc:grpChg>
        <pc:grpChg chg="mod">
          <ac:chgData name="Josephina Bartela" userId="1c5ef19d2594c6ba" providerId="LiveId" clId="{7904B7CF-50A5-CE4C-8F65-2DD1C33D95C8}" dt="2022-06-07T12:14:53.265" v="717" actId="1076"/>
          <ac:grpSpMkLst>
            <pc:docMk/>
            <pc:sldMk cId="3288971996" sldId="2134804709"/>
            <ac:grpSpMk id="216" creationId="{950C12A3-FF64-F944-BDEB-04278185D61B}"/>
          </ac:grpSpMkLst>
        </pc:grpChg>
        <pc:grpChg chg="add mod">
          <ac:chgData name="Josephina Bartela" userId="1c5ef19d2594c6ba" providerId="LiveId" clId="{7904B7CF-50A5-CE4C-8F65-2DD1C33D95C8}" dt="2022-06-08T11:21:50.374" v="2065" actId="1076"/>
          <ac:grpSpMkLst>
            <pc:docMk/>
            <pc:sldMk cId="3288971996" sldId="2134804709"/>
            <ac:grpSpMk id="241" creationId="{5F5E7492-AD00-1549-A6FB-1FA197910135}"/>
          </ac:grpSpMkLst>
        </pc:grpChg>
        <pc:grpChg chg="mod">
          <ac:chgData name="Josephina Bartela" userId="1c5ef19d2594c6ba" providerId="LiveId" clId="{7904B7CF-50A5-CE4C-8F65-2DD1C33D95C8}" dt="2022-06-08T11:21:44.923" v="2064"/>
          <ac:grpSpMkLst>
            <pc:docMk/>
            <pc:sldMk cId="3288971996" sldId="2134804709"/>
            <ac:grpSpMk id="242" creationId="{4829BB70-C35D-0F46-BD9A-7C3699901D67}"/>
          </ac:grpSpMkLst>
        </pc:grpChg>
        <pc:grpChg chg="del">
          <ac:chgData name="Josephina Bartela" userId="1c5ef19d2594c6ba" providerId="LiveId" clId="{7904B7CF-50A5-CE4C-8F65-2DD1C33D95C8}" dt="2022-06-07T12:08:33.348" v="641" actId="478"/>
          <ac:grpSpMkLst>
            <pc:docMk/>
            <pc:sldMk cId="3288971996" sldId="2134804709"/>
            <ac:grpSpMk id="289" creationId="{1A7BFDDC-9C76-BF4B-B639-6AC717B65968}"/>
          </ac:grpSpMkLst>
        </pc:grpChg>
        <pc:grpChg chg="del mod">
          <ac:chgData name="Josephina Bartela" userId="1c5ef19d2594c6ba" providerId="LiveId" clId="{7904B7CF-50A5-CE4C-8F65-2DD1C33D95C8}" dt="2022-06-08T11:21:43.854" v="2063" actId="478"/>
          <ac:grpSpMkLst>
            <pc:docMk/>
            <pc:sldMk cId="3288971996" sldId="2134804709"/>
            <ac:grpSpMk id="293" creationId="{1C6AA683-B200-194A-882B-AC312AABAB09}"/>
          </ac:grpSpMkLst>
        </pc:grpChg>
        <pc:picChg chg="mod">
          <ac:chgData name="Josephina Bartela" userId="1c5ef19d2594c6ba" providerId="LiveId" clId="{7904B7CF-50A5-CE4C-8F65-2DD1C33D95C8}" dt="2022-06-07T12:10:17.492" v="680" actId="14100"/>
          <ac:picMkLst>
            <pc:docMk/>
            <pc:sldMk cId="3288971996" sldId="2134804709"/>
            <ac:picMk id="201" creationId="{44B74608-9654-1244-B4FB-25C807831210}"/>
          </ac:picMkLst>
        </pc:picChg>
        <pc:cxnChg chg="del mod">
          <ac:chgData name="Josephina Bartela" userId="1c5ef19d2594c6ba" providerId="LiveId" clId="{7904B7CF-50A5-CE4C-8F65-2DD1C33D95C8}" dt="2022-06-07T12:14:08.193" v="708" actId="478"/>
          <ac:cxnSpMkLst>
            <pc:docMk/>
            <pc:sldMk cId="3288971996" sldId="2134804709"/>
            <ac:cxnSpMk id="93" creationId="{C3902D2B-7027-2E94-C1E0-ED72DD372B29}"/>
          </ac:cxnSpMkLst>
        </pc:cxnChg>
        <pc:cxnChg chg="mod">
          <ac:chgData name="Josephina Bartela" userId="1c5ef19d2594c6ba" providerId="LiveId" clId="{7904B7CF-50A5-CE4C-8F65-2DD1C33D95C8}" dt="2022-06-07T12:12:16.096" v="694" actId="14100"/>
          <ac:cxnSpMkLst>
            <pc:docMk/>
            <pc:sldMk cId="3288971996" sldId="2134804709"/>
            <ac:cxnSpMk id="96" creationId="{47783035-900F-D42B-38E0-3964C9561DDB}"/>
          </ac:cxnSpMkLst>
        </pc:cxnChg>
        <pc:cxnChg chg="del mod">
          <ac:chgData name="Josephina Bartela" userId="1c5ef19d2594c6ba" providerId="LiveId" clId="{7904B7CF-50A5-CE4C-8F65-2DD1C33D95C8}" dt="2022-06-07T12:20:11.133" v="824" actId="478"/>
          <ac:cxnSpMkLst>
            <pc:docMk/>
            <pc:sldMk cId="3288971996" sldId="2134804709"/>
            <ac:cxnSpMk id="153" creationId="{069C48E5-0EDB-24F5-7976-C3EA8D076ACA}"/>
          </ac:cxnSpMkLst>
        </pc:cxnChg>
        <pc:cxnChg chg="del mod">
          <ac:chgData name="Josephina Bartela" userId="1c5ef19d2594c6ba" providerId="LiveId" clId="{7904B7CF-50A5-CE4C-8F65-2DD1C33D95C8}" dt="2022-06-07T12:20:11.133" v="824" actId="478"/>
          <ac:cxnSpMkLst>
            <pc:docMk/>
            <pc:sldMk cId="3288971996" sldId="2134804709"/>
            <ac:cxnSpMk id="154" creationId="{35E414FE-B9AC-85AC-36E8-5B695E54669C}"/>
          </ac:cxnSpMkLst>
        </pc:cxnChg>
        <pc:cxnChg chg="del mod">
          <ac:chgData name="Josephina Bartela" userId="1c5ef19d2594c6ba" providerId="LiveId" clId="{7904B7CF-50A5-CE4C-8F65-2DD1C33D95C8}" dt="2022-06-07T12:20:11.133" v="824" actId="478"/>
          <ac:cxnSpMkLst>
            <pc:docMk/>
            <pc:sldMk cId="3288971996" sldId="2134804709"/>
            <ac:cxnSpMk id="155" creationId="{3626A00E-191B-F314-1C79-563F9C140F15}"/>
          </ac:cxnSpMkLst>
        </pc:cxnChg>
        <pc:cxnChg chg="mod">
          <ac:chgData name="Josephina Bartela" userId="1c5ef19d2594c6ba" providerId="LiveId" clId="{7904B7CF-50A5-CE4C-8F65-2DD1C33D95C8}" dt="2022-06-07T12:13:24.379" v="701"/>
          <ac:cxnSpMkLst>
            <pc:docMk/>
            <pc:sldMk cId="3288971996" sldId="2134804709"/>
            <ac:cxnSpMk id="234" creationId="{FA789E69-0114-D74C-9A47-57A113922784}"/>
          </ac:cxnSpMkLst>
        </pc:cxnChg>
        <pc:cxnChg chg="mod">
          <ac:chgData name="Josephina Bartela" userId="1c5ef19d2594c6ba" providerId="LiveId" clId="{7904B7CF-50A5-CE4C-8F65-2DD1C33D95C8}" dt="2022-06-07T12:13:24.379" v="701"/>
          <ac:cxnSpMkLst>
            <pc:docMk/>
            <pc:sldMk cId="3288971996" sldId="2134804709"/>
            <ac:cxnSpMk id="235" creationId="{EC428AC7-B9D9-574F-84C3-885503FBC047}"/>
          </ac:cxnSpMkLst>
        </pc:cxnChg>
        <pc:cxnChg chg="mod">
          <ac:chgData name="Josephina Bartela" userId="1c5ef19d2594c6ba" providerId="LiveId" clId="{7904B7CF-50A5-CE4C-8F65-2DD1C33D95C8}" dt="2022-06-07T12:13:24.379" v="701"/>
          <ac:cxnSpMkLst>
            <pc:docMk/>
            <pc:sldMk cId="3288971996" sldId="2134804709"/>
            <ac:cxnSpMk id="236" creationId="{6694DC2A-8728-9D48-B742-E0D35E8CE908}"/>
          </ac:cxnSpMkLst>
        </pc:cxnChg>
        <pc:cxnChg chg="add mod">
          <ac:chgData name="Josephina Bartela" userId="1c5ef19d2594c6ba" providerId="LiveId" clId="{7904B7CF-50A5-CE4C-8F65-2DD1C33D95C8}" dt="2022-06-07T12:14:53.265" v="717" actId="1076"/>
          <ac:cxnSpMkLst>
            <pc:docMk/>
            <pc:sldMk cId="3288971996" sldId="2134804709"/>
            <ac:cxnSpMk id="237" creationId="{B4BF6AD7-D56D-4049-A567-E65D3A704E12}"/>
          </ac:cxnSpMkLst>
        </pc:cxnChg>
        <pc:cxnChg chg="add mod">
          <ac:chgData name="Josephina Bartela" userId="1c5ef19d2594c6ba" providerId="LiveId" clId="{7904B7CF-50A5-CE4C-8F65-2DD1C33D95C8}" dt="2022-06-07T12:16:13.533" v="728" actId="14100"/>
          <ac:cxnSpMkLst>
            <pc:docMk/>
            <pc:sldMk cId="3288971996" sldId="2134804709"/>
            <ac:cxnSpMk id="238" creationId="{62AF6EBB-93B8-5F4D-AF82-87186A529B33}"/>
          </ac:cxnSpMkLst>
        </pc:cxnChg>
        <pc:cxnChg chg="add mod">
          <ac:chgData name="Josephina Bartela" userId="1c5ef19d2594c6ba" providerId="LiveId" clId="{7904B7CF-50A5-CE4C-8F65-2DD1C33D95C8}" dt="2022-06-08T11:21:43.854" v="2063" actId="478"/>
          <ac:cxnSpMkLst>
            <pc:docMk/>
            <pc:sldMk cId="3288971996" sldId="2134804709"/>
            <ac:cxnSpMk id="239" creationId="{1BB916BA-8950-0E4E-B00D-8660FED4BE4A}"/>
          </ac:cxnSpMkLst>
        </pc:cxnChg>
        <pc:cxnChg chg="mod">
          <ac:chgData name="Josephina Bartela" userId="1c5ef19d2594c6ba" providerId="LiveId" clId="{7904B7CF-50A5-CE4C-8F65-2DD1C33D95C8}" dt="2022-06-08T11:21:44.923" v="2064"/>
          <ac:cxnSpMkLst>
            <pc:docMk/>
            <pc:sldMk cId="3288971996" sldId="2134804709"/>
            <ac:cxnSpMk id="247" creationId="{78E3A296-784A-9F45-B1F2-8C75D24D1787}"/>
          </ac:cxnSpMkLst>
        </pc:cxnChg>
        <pc:cxnChg chg="mod">
          <ac:chgData name="Josephina Bartela" userId="1c5ef19d2594c6ba" providerId="LiveId" clId="{7904B7CF-50A5-CE4C-8F65-2DD1C33D95C8}" dt="2022-06-08T11:21:44.923" v="2064"/>
          <ac:cxnSpMkLst>
            <pc:docMk/>
            <pc:sldMk cId="3288971996" sldId="2134804709"/>
            <ac:cxnSpMk id="250" creationId="{3BCB6CEF-DCC4-CD44-88D7-D3999A3B71CC}"/>
          </ac:cxnSpMkLst>
        </pc:cxnChg>
        <pc:cxnChg chg="mod">
          <ac:chgData name="Josephina Bartela" userId="1c5ef19d2594c6ba" providerId="LiveId" clId="{7904B7CF-50A5-CE4C-8F65-2DD1C33D95C8}" dt="2022-06-08T11:21:43.854" v="2063" actId="478"/>
          <ac:cxnSpMkLst>
            <pc:docMk/>
            <pc:sldMk cId="3288971996" sldId="2134804709"/>
            <ac:cxnSpMk id="309" creationId="{E921D250-8FF9-9B4E-9281-D402F2260669}"/>
          </ac:cxnSpMkLst>
        </pc:cxnChg>
        <pc:cxnChg chg="del mod">
          <ac:chgData name="Josephina Bartela" userId="1c5ef19d2594c6ba" providerId="LiveId" clId="{7904B7CF-50A5-CE4C-8F65-2DD1C33D95C8}" dt="2022-06-07T12:11:35.250" v="690" actId="478"/>
          <ac:cxnSpMkLst>
            <pc:docMk/>
            <pc:sldMk cId="3288971996" sldId="2134804709"/>
            <ac:cxnSpMk id="310" creationId="{460C306D-87B9-A747-9CA6-BEDEF6FD7580}"/>
          </ac:cxnSpMkLst>
        </pc:cxnChg>
        <pc:cxnChg chg="mod">
          <ac:chgData name="Josephina Bartela" userId="1c5ef19d2594c6ba" providerId="LiveId" clId="{7904B7CF-50A5-CE4C-8F65-2DD1C33D95C8}" dt="2022-06-08T08:47:30.051" v="1664" actId="14100"/>
          <ac:cxnSpMkLst>
            <pc:docMk/>
            <pc:sldMk cId="3288971996" sldId="2134804709"/>
            <ac:cxnSpMk id="311" creationId="{0FE9759F-A927-C847-A45C-C087800747D5}"/>
          </ac:cxnSpMkLst>
        </pc:cxnChg>
        <pc:cxnChg chg="mod">
          <ac:chgData name="Josephina Bartela" userId="1c5ef19d2594c6ba" providerId="LiveId" clId="{7904B7CF-50A5-CE4C-8F65-2DD1C33D95C8}" dt="2022-06-08T08:47:35.765" v="1665" actId="1076"/>
          <ac:cxnSpMkLst>
            <pc:docMk/>
            <pc:sldMk cId="3288971996" sldId="2134804709"/>
            <ac:cxnSpMk id="312" creationId="{214BB3C4-EE51-F947-8EB3-F6120F57653C}"/>
          </ac:cxnSpMkLst>
        </pc:cxnChg>
        <pc:cxnChg chg="del mod">
          <ac:chgData name="Josephina Bartela" userId="1c5ef19d2594c6ba" providerId="LiveId" clId="{7904B7CF-50A5-CE4C-8F65-2DD1C33D95C8}" dt="2022-06-07T12:12:04.163" v="693" actId="478"/>
          <ac:cxnSpMkLst>
            <pc:docMk/>
            <pc:sldMk cId="3288971996" sldId="2134804709"/>
            <ac:cxnSpMk id="313" creationId="{5BBF252C-F5B8-004C-85FB-6F333A588C43}"/>
          </ac:cxnSpMkLst>
        </pc:cxnChg>
        <pc:cxnChg chg="mod">
          <ac:chgData name="Josephina Bartela" userId="1c5ef19d2594c6ba" providerId="LiveId" clId="{7904B7CF-50A5-CE4C-8F65-2DD1C33D95C8}" dt="2022-06-08T08:48:08.719" v="1673" actId="14100"/>
          <ac:cxnSpMkLst>
            <pc:docMk/>
            <pc:sldMk cId="3288971996" sldId="2134804709"/>
            <ac:cxnSpMk id="321" creationId="{3FF4D017-6209-F448-A819-F090602444D4}"/>
          </ac:cxnSpMkLst>
        </pc:cxnChg>
      </pc:sldChg>
      <pc:sldChg chg="addSp delSp modSp add del mod modNotesTx">
        <pc:chgData name="Josephina Bartela" userId="1c5ef19d2594c6ba" providerId="LiveId" clId="{7904B7CF-50A5-CE4C-8F65-2DD1C33D95C8}" dt="2022-06-08T07:29:35.842" v="1059" actId="2696"/>
        <pc:sldMkLst>
          <pc:docMk/>
          <pc:sldMk cId="752551577" sldId="2134804710"/>
        </pc:sldMkLst>
        <pc:spChg chg="mod">
          <ac:chgData name="Josephina Bartela" userId="1c5ef19d2594c6ba" providerId="LiveId" clId="{7904B7CF-50A5-CE4C-8F65-2DD1C33D95C8}" dt="2022-06-08T07:26:39.647" v="1011" actId="20577"/>
          <ac:spMkLst>
            <pc:docMk/>
            <pc:sldMk cId="752551577" sldId="2134804710"/>
            <ac:spMk id="5" creationId="{971D19B1-CBBD-F73C-7C6D-42ACA92BADD6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49" creationId="{032184A3-58DA-B559-55E8-45C26760F1C6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50" creationId="{BAC57CCE-C3C5-FECB-9D6C-21736341FABB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51" creationId="{5FE5ABA1-97A9-1032-3E56-F233C4B3AEDE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52" creationId="{9BC17530-418E-F1B5-6E10-F44810A5D6EB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56" creationId="{F01C603D-AC89-E4A8-8773-B2CB14C49A7F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57" creationId="{0EFD7223-2895-185B-4BF5-007C50928453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58" creationId="{3B162B3C-B3E0-1BC4-CBEE-B49837BC2009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59" creationId="{624C9A2E-F85D-B84B-52C5-FCB2B09B79C0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60" creationId="{CEA9D750-CC58-FA10-AAEF-043772817F61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61" creationId="{935C9E2C-0CE2-A1B4-DC3B-038BDFDA33B0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62" creationId="{4FFEA6B8-B496-7FE4-72E4-A15ADB657374}"/>
          </ac:spMkLst>
        </pc:spChg>
        <pc:spChg chg="mod">
          <ac:chgData name="Josephina Bartela" userId="1c5ef19d2594c6ba" providerId="LiveId" clId="{7904B7CF-50A5-CE4C-8F65-2DD1C33D95C8}" dt="2022-06-08T07:28:12.911" v="1027" actId="1076"/>
          <ac:spMkLst>
            <pc:docMk/>
            <pc:sldMk cId="752551577" sldId="2134804710"/>
            <ac:spMk id="163" creationId="{879C79AC-F19F-021D-6246-4229878DCDD7}"/>
          </ac:spMkLst>
        </pc:spChg>
        <pc:spChg chg="mod">
          <ac:chgData name="Josephina Bartela" userId="1c5ef19d2594c6ba" providerId="LiveId" clId="{7904B7CF-50A5-CE4C-8F65-2DD1C33D95C8}" dt="2022-06-08T06:59:12.575" v="938" actId="20577"/>
          <ac:spMkLst>
            <pc:docMk/>
            <pc:sldMk cId="752551577" sldId="2134804710"/>
            <ac:spMk id="164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8T06:59:09.741" v="936" actId="20577"/>
          <ac:spMkLst>
            <pc:docMk/>
            <pc:sldMk cId="752551577" sldId="2134804710"/>
            <ac:spMk id="165" creationId="{D158259D-24B5-D789-4589-DDE6B90FEF61}"/>
          </ac:spMkLst>
        </pc:spChg>
        <pc:spChg chg="del">
          <ac:chgData name="Josephina Bartela" userId="1c5ef19d2594c6ba" providerId="LiveId" clId="{7904B7CF-50A5-CE4C-8F65-2DD1C33D95C8}" dt="2022-06-08T07:07:03.429" v="948" actId="478"/>
          <ac:spMkLst>
            <pc:docMk/>
            <pc:sldMk cId="752551577" sldId="2134804710"/>
            <ac:spMk id="167" creationId="{2E740D13-DD97-21BA-AB40-DD83CC112730}"/>
          </ac:spMkLst>
        </pc:spChg>
        <pc:spChg chg="mod">
          <ac:chgData name="Josephina Bartela" userId="1c5ef19d2594c6ba" providerId="LiveId" clId="{7904B7CF-50A5-CE4C-8F65-2DD1C33D95C8}" dt="2022-06-08T07:08:00.562" v="999" actId="1076"/>
          <ac:spMkLst>
            <pc:docMk/>
            <pc:sldMk cId="752551577" sldId="2134804710"/>
            <ac:spMk id="168" creationId="{A883EBB8-7ACA-258A-9790-215034A4762B}"/>
          </ac:spMkLst>
        </pc:spChg>
        <pc:spChg chg="mod">
          <ac:chgData name="Josephina Bartela" userId="1c5ef19d2594c6ba" providerId="LiveId" clId="{7904B7CF-50A5-CE4C-8F65-2DD1C33D95C8}" dt="2022-06-08T07:27:23.608" v="1016"/>
          <ac:spMkLst>
            <pc:docMk/>
            <pc:sldMk cId="752551577" sldId="2134804710"/>
            <ac:spMk id="172" creationId="{66A36004-EADA-6A45-8761-8F27487681F9}"/>
          </ac:spMkLst>
        </pc:spChg>
        <pc:spChg chg="mod">
          <ac:chgData name="Josephina Bartela" userId="1c5ef19d2594c6ba" providerId="LiveId" clId="{7904B7CF-50A5-CE4C-8F65-2DD1C33D95C8}" dt="2022-06-08T07:27:23.608" v="1016"/>
          <ac:spMkLst>
            <pc:docMk/>
            <pc:sldMk cId="752551577" sldId="2134804710"/>
            <ac:spMk id="173" creationId="{B62FFD93-7641-F749-A56F-3BB04FA88B5D}"/>
          </ac:spMkLst>
        </pc:spChg>
        <pc:spChg chg="mod">
          <ac:chgData name="Josephina Bartela" userId="1c5ef19d2594c6ba" providerId="LiveId" clId="{7904B7CF-50A5-CE4C-8F65-2DD1C33D95C8}" dt="2022-06-08T07:27:23.608" v="1016"/>
          <ac:spMkLst>
            <pc:docMk/>
            <pc:sldMk cId="752551577" sldId="2134804710"/>
            <ac:spMk id="174" creationId="{EC0E3BB7-AB67-FE46-B34F-2C37E8F69914}"/>
          </ac:spMkLst>
        </pc:spChg>
        <pc:spChg chg="mod">
          <ac:chgData name="Josephina Bartela" userId="1c5ef19d2594c6ba" providerId="LiveId" clId="{7904B7CF-50A5-CE4C-8F65-2DD1C33D95C8}" dt="2022-06-08T07:27:23.608" v="1016"/>
          <ac:spMkLst>
            <pc:docMk/>
            <pc:sldMk cId="752551577" sldId="2134804710"/>
            <ac:spMk id="175" creationId="{481C9537-7104-EE4E-A463-C29B9F233DED}"/>
          </ac:spMkLst>
        </pc:spChg>
        <pc:spChg chg="mod">
          <ac:chgData name="Josephina Bartela" userId="1c5ef19d2594c6ba" providerId="LiveId" clId="{7904B7CF-50A5-CE4C-8F65-2DD1C33D95C8}" dt="2022-06-08T07:27:23.608" v="1016"/>
          <ac:spMkLst>
            <pc:docMk/>
            <pc:sldMk cId="752551577" sldId="2134804710"/>
            <ac:spMk id="176" creationId="{66829D6F-F19D-9444-B078-9B0B2F458B13}"/>
          </ac:spMkLst>
        </pc:spChg>
        <pc:spChg chg="mod">
          <ac:chgData name="Josephina Bartela" userId="1c5ef19d2594c6ba" providerId="LiveId" clId="{7904B7CF-50A5-CE4C-8F65-2DD1C33D95C8}" dt="2022-06-08T07:27:23.608" v="1016"/>
          <ac:spMkLst>
            <pc:docMk/>
            <pc:sldMk cId="752551577" sldId="2134804710"/>
            <ac:spMk id="177" creationId="{9D902759-693F-2649-9BB7-D8ECDEEAF1DA}"/>
          </ac:spMkLst>
        </pc:spChg>
        <pc:spChg chg="del">
          <ac:chgData name="Josephina Bartela" userId="1c5ef19d2594c6ba" providerId="LiveId" clId="{7904B7CF-50A5-CE4C-8F65-2DD1C33D95C8}" dt="2022-06-08T07:06:44.665" v="945" actId="478"/>
          <ac:spMkLst>
            <pc:docMk/>
            <pc:sldMk cId="752551577" sldId="2134804710"/>
            <ac:spMk id="243" creationId="{DAE34B48-6659-3D49-83BE-C23F0590FD44}"/>
          </ac:spMkLst>
        </pc:spChg>
        <pc:spChg chg="del mod">
          <ac:chgData name="Josephina Bartela" userId="1c5ef19d2594c6ba" providerId="LiveId" clId="{7904B7CF-50A5-CE4C-8F65-2DD1C33D95C8}" dt="2022-06-08T07:27:22.356" v="1015" actId="478"/>
          <ac:spMkLst>
            <pc:docMk/>
            <pc:sldMk cId="752551577" sldId="2134804710"/>
            <ac:spMk id="269" creationId="{9EAEE84E-368B-6943-9DBB-4909341CAABA}"/>
          </ac:spMkLst>
        </pc:spChg>
        <pc:spChg chg="mod">
          <ac:chgData name="Josephina Bartela" userId="1c5ef19d2594c6ba" providerId="LiveId" clId="{7904B7CF-50A5-CE4C-8F65-2DD1C33D95C8}" dt="2022-06-08T07:07:40.220" v="975" actId="20577"/>
          <ac:spMkLst>
            <pc:docMk/>
            <pc:sldMk cId="752551577" sldId="2134804710"/>
            <ac:spMk id="282" creationId="{9075BDAE-8DBA-8746-9AD8-C83C42366572}"/>
          </ac:spMkLst>
        </pc:spChg>
        <pc:grpChg chg="del">
          <ac:chgData name="Josephina Bartela" userId="1c5ef19d2594c6ba" providerId="LiveId" clId="{7904B7CF-50A5-CE4C-8F65-2DD1C33D95C8}" dt="2022-06-08T07:06:46.409" v="946" actId="478"/>
          <ac:grpSpMkLst>
            <pc:docMk/>
            <pc:sldMk cId="752551577" sldId="2134804710"/>
            <ac:grpSpMk id="70" creationId="{112D3E3B-0F2A-F14E-ACEC-59E6E2E4F880}"/>
          </ac:grpSpMkLst>
        </pc:grpChg>
        <pc:grpChg chg="add mod">
          <ac:chgData name="Josephina Bartela" userId="1c5ef19d2594c6ba" providerId="LiveId" clId="{7904B7CF-50A5-CE4C-8F65-2DD1C33D95C8}" dt="2022-06-08T07:27:55.583" v="1024" actId="1076"/>
          <ac:grpSpMkLst>
            <pc:docMk/>
            <pc:sldMk cId="752551577" sldId="2134804710"/>
            <ac:grpSpMk id="170" creationId="{2DC91BF1-27DD-A645-A47D-17084E6E7BD0}"/>
          </ac:grpSpMkLst>
        </pc:grpChg>
        <pc:grpChg chg="mod">
          <ac:chgData name="Josephina Bartela" userId="1c5ef19d2594c6ba" providerId="LiveId" clId="{7904B7CF-50A5-CE4C-8F65-2DD1C33D95C8}" dt="2022-06-08T07:27:23.608" v="1016"/>
          <ac:grpSpMkLst>
            <pc:docMk/>
            <pc:sldMk cId="752551577" sldId="2134804710"/>
            <ac:grpSpMk id="171" creationId="{EFBA2FE6-73D6-C341-99FC-CC60618B5830}"/>
          </ac:grpSpMkLst>
        </pc:grpChg>
        <pc:grpChg chg="del">
          <ac:chgData name="Josephina Bartela" userId="1c5ef19d2594c6ba" providerId="LiveId" clId="{7904B7CF-50A5-CE4C-8F65-2DD1C33D95C8}" dt="2022-06-08T07:06:44.665" v="945" actId="478"/>
          <ac:grpSpMkLst>
            <pc:docMk/>
            <pc:sldMk cId="752551577" sldId="2134804710"/>
            <ac:grpSpMk id="231" creationId="{E6CE8FD0-B669-024B-B764-670FC609FD72}"/>
          </ac:grpSpMkLst>
        </pc:grpChg>
        <pc:grpChg chg="del">
          <ac:chgData name="Josephina Bartela" userId="1c5ef19d2594c6ba" providerId="LiveId" clId="{7904B7CF-50A5-CE4C-8F65-2DD1C33D95C8}" dt="2022-06-08T07:27:16.383" v="1013" actId="478"/>
          <ac:grpSpMkLst>
            <pc:docMk/>
            <pc:sldMk cId="752551577" sldId="2134804710"/>
            <ac:grpSpMk id="260" creationId="{A6F460ED-9765-9545-99A5-4B135D4E1264}"/>
          </ac:grpSpMkLst>
        </pc:grpChg>
        <pc:cxnChg chg="mod">
          <ac:chgData name="Josephina Bartela" userId="1c5ef19d2594c6ba" providerId="LiveId" clId="{7904B7CF-50A5-CE4C-8F65-2DD1C33D95C8}" dt="2022-06-08T07:28:06.527" v="1026" actId="14100"/>
          <ac:cxnSpMkLst>
            <pc:docMk/>
            <pc:sldMk cId="752551577" sldId="2134804710"/>
            <ac:cxnSpMk id="93" creationId="{C3902D2B-7027-2E94-C1E0-ED72DD372B29}"/>
          </ac:cxnSpMkLst>
        </pc:cxnChg>
        <pc:cxnChg chg="mod">
          <ac:chgData name="Josephina Bartela" userId="1c5ef19d2594c6ba" providerId="LiveId" clId="{7904B7CF-50A5-CE4C-8F65-2DD1C33D95C8}" dt="2022-06-08T07:27:45.425" v="1022" actId="14100"/>
          <ac:cxnSpMkLst>
            <pc:docMk/>
            <pc:sldMk cId="752551577" sldId="2134804710"/>
            <ac:cxnSpMk id="96" creationId="{47783035-900F-D42B-38E0-3964C9561DDB}"/>
          </ac:cxnSpMkLst>
        </pc:cxnChg>
        <pc:cxnChg chg="del mod">
          <ac:chgData name="Josephina Bartela" userId="1c5ef19d2594c6ba" providerId="LiveId" clId="{7904B7CF-50A5-CE4C-8F65-2DD1C33D95C8}" dt="2022-06-08T07:07:03.429" v="948" actId="478"/>
          <ac:cxnSpMkLst>
            <pc:docMk/>
            <pc:sldMk cId="752551577" sldId="2134804710"/>
            <ac:cxnSpMk id="153" creationId="{069C48E5-0EDB-24F5-7976-C3EA8D076ACA}"/>
          </ac:cxnSpMkLst>
        </pc:cxnChg>
        <pc:cxnChg chg="del mod">
          <ac:chgData name="Josephina Bartela" userId="1c5ef19d2594c6ba" providerId="LiveId" clId="{7904B7CF-50A5-CE4C-8F65-2DD1C33D95C8}" dt="2022-06-08T07:07:03.429" v="948" actId="478"/>
          <ac:cxnSpMkLst>
            <pc:docMk/>
            <pc:sldMk cId="752551577" sldId="2134804710"/>
            <ac:cxnSpMk id="154" creationId="{35E414FE-B9AC-85AC-36E8-5B695E54669C}"/>
          </ac:cxnSpMkLst>
        </pc:cxnChg>
        <pc:cxnChg chg="del mod">
          <ac:chgData name="Josephina Bartela" userId="1c5ef19d2594c6ba" providerId="LiveId" clId="{7904B7CF-50A5-CE4C-8F65-2DD1C33D95C8}" dt="2022-06-08T07:07:03.429" v="948" actId="478"/>
          <ac:cxnSpMkLst>
            <pc:docMk/>
            <pc:sldMk cId="752551577" sldId="2134804710"/>
            <ac:cxnSpMk id="155" creationId="{3626A00E-191B-F314-1C79-563F9C140F15}"/>
          </ac:cxnSpMkLst>
        </pc:cxnChg>
        <pc:cxnChg chg="mod">
          <ac:chgData name="Josephina Bartela" userId="1c5ef19d2594c6ba" providerId="LiveId" clId="{7904B7CF-50A5-CE4C-8F65-2DD1C33D95C8}" dt="2022-06-08T07:06:44.665" v="945" actId="478"/>
          <ac:cxnSpMkLst>
            <pc:docMk/>
            <pc:sldMk cId="752551577" sldId="2134804710"/>
            <ac:cxnSpMk id="234" creationId="{6F6BBB28-BE8D-264A-9C16-63816DB122B7}"/>
          </ac:cxnSpMkLst>
        </pc:cxnChg>
        <pc:cxnChg chg="mod">
          <ac:chgData name="Josephina Bartela" userId="1c5ef19d2594c6ba" providerId="LiveId" clId="{7904B7CF-50A5-CE4C-8F65-2DD1C33D95C8}" dt="2022-06-08T07:06:46.409" v="946" actId="478"/>
          <ac:cxnSpMkLst>
            <pc:docMk/>
            <pc:sldMk cId="752551577" sldId="2134804710"/>
            <ac:cxnSpMk id="253" creationId="{EA4976BE-D678-C240-A252-C496506993FC}"/>
          </ac:cxnSpMkLst>
        </pc:cxnChg>
        <pc:cxnChg chg="mod">
          <ac:chgData name="Josephina Bartela" userId="1c5ef19d2594c6ba" providerId="LiveId" clId="{7904B7CF-50A5-CE4C-8F65-2DD1C33D95C8}" dt="2022-06-08T07:06:46.409" v="946" actId="478"/>
          <ac:cxnSpMkLst>
            <pc:docMk/>
            <pc:sldMk cId="752551577" sldId="2134804710"/>
            <ac:cxnSpMk id="255" creationId="{35D1F07D-3674-D44B-A7EC-1A858FF03A69}"/>
          </ac:cxnSpMkLst>
        </pc:cxnChg>
        <pc:cxnChg chg="del mod">
          <ac:chgData name="Josephina Bartela" userId="1c5ef19d2594c6ba" providerId="LiveId" clId="{7904B7CF-50A5-CE4C-8F65-2DD1C33D95C8}" dt="2022-06-08T07:06:44.665" v="945" actId="478"/>
          <ac:cxnSpMkLst>
            <pc:docMk/>
            <pc:sldMk cId="752551577" sldId="2134804710"/>
            <ac:cxnSpMk id="270" creationId="{251ED338-6808-3A42-BCD2-8A4B2E10871E}"/>
          </ac:cxnSpMkLst>
        </pc:cxnChg>
        <pc:cxnChg chg="del mod">
          <ac:chgData name="Josephina Bartela" userId="1c5ef19d2594c6ba" providerId="LiveId" clId="{7904B7CF-50A5-CE4C-8F65-2DD1C33D95C8}" dt="2022-06-08T07:06:48.665" v="947" actId="478"/>
          <ac:cxnSpMkLst>
            <pc:docMk/>
            <pc:sldMk cId="752551577" sldId="2134804710"/>
            <ac:cxnSpMk id="271" creationId="{AAD64F6C-2E02-1E45-B2FC-B6CDFC1110DF}"/>
          </ac:cxnSpMkLst>
        </pc:cxnChg>
        <pc:cxnChg chg="mod">
          <ac:chgData name="Josephina Bartela" userId="1c5ef19d2594c6ba" providerId="LiveId" clId="{7904B7CF-50A5-CE4C-8F65-2DD1C33D95C8}" dt="2022-06-08T07:27:55.583" v="1024" actId="1076"/>
          <ac:cxnSpMkLst>
            <pc:docMk/>
            <pc:sldMk cId="752551577" sldId="2134804710"/>
            <ac:cxnSpMk id="272" creationId="{FB89CDC5-3FB7-7641-8533-80B9824032D6}"/>
          </ac:cxnSpMkLst>
        </pc:cxnChg>
      </pc:sldChg>
      <pc:sldChg chg="addSp delSp modSp add mod ord modNotesTx">
        <pc:chgData name="Josephina Bartela" userId="1c5ef19d2594c6ba" providerId="LiveId" clId="{7904B7CF-50A5-CE4C-8F65-2DD1C33D95C8}" dt="2022-06-08T11:27:26.561" v="2171" actId="1076"/>
        <pc:sldMkLst>
          <pc:docMk/>
          <pc:sldMk cId="3492148397" sldId="2134804711"/>
        </pc:sldMkLst>
        <pc:spChg chg="mod">
          <ac:chgData name="Josephina Bartela" userId="1c5ef19d2594c6ba" providerId="LiveId" clId="{7904B7CF-50A5-CE4C-8F65-2DD1C33D95C8}" dt="2022-06-08T07:37:15.033" v="1307" actId="1076"/>
          <ac:spMkLst>
            <pc:docMk/>
            <pc:sldMk cId="3492148397" sldId="2134804711"/>
            <ac:spMk id="5" creationId="{971D19B1-CBBD-F73C-7C6D-42ACA92BADD6}"/>
          </ac:spMkLst>
        </pc:spChg>
        <pc:spChg chg="mod">
          <ac:chgData name="Josephina Bartela" userId="1c5ef19d2594c6ba" providerId="LiveId" clId="{7904B7CF-50A5-CE4C-8F65-2DD1C33D95C8}" dt="2022-06-08T07:41:21.298" v="1329" actId="207"/>
          <ac:spMkLst>
            <pc:docMk/>
            <pc:sldMk cId="3492148397" sldId="2134804711"/>
            <ac:spMk id="6" creationId="{74C6A95B-7BA4-6FAC-E937-F0AE794A8B17}"/>
          </ac:spMkLst>
        </pc:spChg>
        <pc:spChg chg="mod">
          <ac:chgData name="Josephina Bartela" userId="1c5ef19d2594c6ba" providerId="LiveId" clId="{7904B7CF-50A5-CE4C-8F65-2DD1C33D95C8}" dt="2022-06-08T07:37:15.033" v="1307" actId="1076"/>
          <ac:spMkLst>
            <pc:docMk/>
            <pc:sldMk cId="3492148397" sldId="2134804711"/>
            <ac:spMk id="9" creationId="{97552165-1964-AA74-04E3-985D3BE4E4C7}"/>
          </ac:spMkLst>
        </pc:spChg>
        <pc:spChg chg="mod">
          <ac:chgData name="Josephina Bartela" userId="1c5ef19d2594c6ba" providerId="LiveId" clId="{7904B7CF-50A5-CE4C-8F65-2DD1C33D95C8}" dt="2022-06-08T07:45:15.128" v="1373" actId="1076"/>
          <ac:spMkLst>
            <pc:docMk/>
            <pc:sldMk cId="3492148397" sldId="2134804711"/>
            <ac:spMk id="12" creationId="{7348A8EF-FC7D-8B7F-1E94-37BE49A23A02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45" creationId="{DFF17746-91EB-B758-BB40-A4B21526784C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49" creationId="{032184A3-58DA-B559-55E8-45C26760F1C6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50" creationId="{BAC57CCE-C3C5-FECB-9D6C-21736341FABB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51" creationId="{5FE5ABA1-97A9-1032-3E56-F233C4B3AEDE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52" creationId="{9BC17530-418E-F1B5-6E10-F44810A5D6EB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56" creationId="{F01C603D-AC89-E4A8-8773-B2CB14C49A7F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57" creationId="{0EFD7223-2895-185B-4BF5-007C50928453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58" creationId="{3B162B3C-B3E0-1BC4-CBEE-B49837BC2009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59" creationId="{624C9A2E-F85D-B84B-52C5-FCB2B09B79C0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60" creationId="{CEA9D750-CC58-FA10-AAEF-043772817F61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61" creationId="{935C9E2C-0CE2-A1B4-DC3B-038BDFDA33B0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62" creationId="{4FFEA6B8-B496-7FE4-72E4-A15ADB657374}"/>
          </ac:spMkLst>
        </pc:spChg>
        <pc:spChg chg="mod">
          <ac:chgData name="Josephina Bartela" userId="1c5ef19d2594c6ba" providerId="LiveId" clId="{7904B7CF-50A5-CE4C-8F65-2DD1C33D95C8}" dt="2022-06-08T07:37:15.033" v="1307" actId="1076"/>
          <ac:spMkLst>
            <pc:docMk/>
            <pc:sldMk cId="3492148397" sldId="2134804711"/>
            <ac:spMk id="163" creationId="{879C79AC-F19F-021D-6246-4229878DCDD7}"/>
          </ac:spMkLst>
        </pc:spChg>
        <pc:spChg chg="mod">
          <ac:chgData name="Josephina Bartela" userId="1c5ef19d2594c6ba" providerId="LiveId" clId="{7904B7CF-50A5-CE4C-8F65-2DD1C33D95C8}" dt="2022-06-08T07:33:11.790" v="1156" actId="20577"/>
          <ac:spMkLst>
            <pc:docMk/>
            <pc:sldMk cId="3492148397" sldId="2134804711"/>
            <ac:spMk id="164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8T07:46:14.548" v="1402" actId="20577"/>
          <ac:spMkLst>
            <pc:docMk/>
            <pc:sldMk cId="3492148397" sldId="2134804711"/>
            <ac:spMk id="165" creationId="{D158259D-24B5-D789-4589-DDE6B90FEF61}"/>
          </ac:spMkLst>
        </pc:spChg>
        <pc:spChg chg="del">
          <ac:chgData name="Josephina Bartela" userId="1c5ef19d2594c6ba" providerId="LiveId" clId="{7904B7CF-50A5-CE4C-8F65-2DD1C33D95C8}" dt="2022-06-08T07:32:45.662" v="1133" actId="478"/>
          <ac:spMkLst>
            <pc:docMk/>
            <pc:sldMk cId="3492148397" sldId="2134804711"/>
            <ac:spMk id="167" creationId="{2E740D13-DD97-21BA-AB40-DD83CC112730}"/>
          </ac:spMkLst>
        </pc:spChg>
        <pc:spChg chg="mod">
          <ac:chgData name="Josephina Bartela" userId="1c5ef19d2594c6ba" providerId="LiveId" clId="{7904B7CF-50A5-CE4C-8F65-2DD1C33D95C8}" dt="2022-06-08T07:36:33.294" v="1265" actId="20577"/>
          <ac:spMkLst>
            <pc:docMk/>
            <pc:sldMk cId="3492148397" sldId="2134804711"/>
            <ac:spMk id="168" creationId="{A883EBB8-7ACA-258A-9790-215034A4762B}"/>
          </ac:spMkLst>
        </pc:spChg>
        <pc:spChg chg="del">
          <ac:chgData name="Josephina Bartela" userId="1c5ef19d2594c6ba" providerId="LiveId" clId="{7904B7CF-50A5-CE4C-8F65-2DD1C33D95C8}" dt="2022-06-08T07:30:24.740" v="1069" actId="478"/>
          <ac:spMkLst>
            <pc:docMk/>
            <pc:sldMk cId="3492148397" sldId="2134804711"/>
            <ac:spMk id="178" creationId="{A6B702FF-F3A2-92C5-6E67-02019F11E185}"/>
          </ac:spMkLst>
        </pc:spChg>
        <pc:spChg chg="mod">
          <ac:chgData name="Josephina Bartela" userId="1c5ef19d2594c6ba" providerId="LiveId" clId="{7904B7CF-50A5-CE4C-8F65-2DD1C33D95C8}" dt="2022-06-08T07:40:53.779" v="1325" actId="207"/>
          <ac:spMkLst>
            <pc:docMk/>
            <pc:sldMk cId="3492148397" sldId="2134804711"/>
            <ac:spMk id="185" creationId="{0AF8040A-0AB9-3244-B3C8-6777C8BFE423}"/>
          </ac:spMkLst>
        </pc:spChg>
        <pc:spChg chg="mod">
          <ac:chgData name="Josephina Bartela" userId="1c5ef19d2594c6ba" providerId="LiveId" clId="{7904B7CF-50A5-CE4C-8F65-2DD1C33D95C8}" dt="2022-06-08T07:40:46.941" v="1324" actId="207"/>
          <ac:spMkLst>
            <pc:docMk/>
            <pc:sldMk cId="3492148397" sldId="2134804711"/>
            <ac:spMk id="190" creationId="{4F617513-29D0-0545-A57B-DB3FF1F3BCB9}"/>
          </ac:spMkLst>
        </pc:spChg>
        <pc:spChg chg="mod">
          <ac:chgData name="Josephina Bartela" userId="1c5ef19d2594c6ba" providerId="LiveId" clId="{7904B7CF-50A5-CE4C-8F65-2DD1C33D95C8}" dt="2022-06-08T07:29:25.559" v="1057"/>
          <ac:spMkLst>
            <pc:docMk/>
            <pc:sldMk cId="3492148397" sldId="2134804711"/>
            <ac:spMk id="201" creationId="{4C02B61E-59C8-1047-942A-E3B4BD9720A3}"/>
          </ac:spMkLst>
        </pc:spChg>
        <pc:spChg chg="mod">
          <ac:chgData name="Josephina Bartela" userId="1c5ef19d2594c6ba" providerId="LiveId" clId="{7904B7CF-50A5-CE4C-8F65-2DD1C33D95C8}" dt="2022-06-08T07:32:52.527" v="1134" actId="207"/>
          <ac:spMkLst>
            <pc:docMk/>
            <pc:sldMk cId="3492148397" sldId="2134804711"/>
            <ac:spMk id="202" creationId="{F52CA082-1FF7-6B4B-B3AB-3076D6400C1C}"/>
          </ac:spMkLst>
        </pc:spChg>
        <pc:spChg chg="mod">
          <ac:chgData name="Josephina Bartela" userId="1c5ef19d2594c6ba" providerId="LiveId" clId="{7904B7CF-50A5-CE4C-8F65-2DD1C33D95C8}" dt="2022-06-08T07:29:25.559" v="1057"/>
          <ac:spMkLst>
            <pc:docMk/>
            <pc:sldMk cId="3492148397" sldId="2134804711"/>
            <ac:spMk id="203" creationId="{6E616893-6EDD-8D43-8073-96FB13D07FC0}"/>
          </ac:spMkLst>
        </pc:spChg>
        <pc:spChg chg="mod">
          <ac:chgData name="Josephina Bartela" userId="1c5ef19d2594c6ba" providerId="LiveId" clId="{7904B7CF-50A5-CE4C-8F65-2DD1C33D95C8}" dt="2022-06-08T07:29:25.559" v="1057"/>
          <ac:spMkLst>
            <pc:docMk/>
            <pc:sldMk cId="3492148397" sldId="2134804711"/>
            <ac:spMk id="204" creationId="{C60B4037-3571-BF4F-8C51-1646DDB574F1}"/>
          </ac:spMkLst>
        </pc:spChg>
        <pc:spChg chg="mod">
          <ac:chgData name="Josephina Bartela" userId="1c5ef19d2594c6ba" providerId="LiveId" clId="{7904B7CF-50A5-CE4C-8F65-2DD1C33D95C8}" dt="2022-06-08T07:29:25.559" v="1057"/>
          <ac:spMkLst>
            <pc:docMk/>
            <pc:sldMk cId="3492148397" sldId="2134804711"/>
            <ac:spMk id="205" creationId="{876BBB37-5CE5-7746-84C7-5340636E4FC9}"/>
          </ac:spMkLst>
        </pc:spChg>
        <pc:spChg chg="mod">
          <ac:chgData name="Josephina Bartela" userId="1c5ef19d2594c6ba" providerId="LiveId" clId="{7904B7CF-50A5-CE4C-8F65-2DD1C33D95C8}" dt="2022-06-08T07:29:25.559" v="1057"/>
          <ac:spMkLst>
            <pc:docMk/>
            <pc:sldMk cId="3492148397" sldId="2134804711"/>
            <ac:spMk id="206" creationId="{13D2AECC-E459-DC4A-BDBC-5BEFCD1D9AA8}"/>
          </ac:spMkLst>
        </pc:spChg>
        <pc:spChg chg="mod">
          <ac:chgData name="Josephina Bartela" userId="1c5ef19d2594c6ba" providerId="LiveId" clId="{7904B7CF-50A5-CE4C-8F65-2DD1C33D95C8}" dt="2022-06-08T07:30:04.420" v="1064"/>
          <ac:spMkLst>
            <pc:docMk/>
            <pc:sldMk cId="3492148397" sldId="2134804711"/>
            <ac:spMk id="209" creationId="{C929B1D6-F704-5942-8C8A-9C9E073824B4}"/>
          </ac:spMkLst>
        </pc:spChg>
        <pc:spChg chg="mod">
          <ac:chgData name="Josephina Bartela" userId="1c5ef19d2594c6ba" providerId="LiveId" clId="{7904B7CF-50A5-CE4C-8F65-2DD1C33D95C8}" dt="2022-06-08T07:41:00.387" v="1326" actId="207"/>
          <ac:spMkLst>
            <pc:docMk/>
            <pc:sldMk cId="3492148397" sldId="2134804711"/>
            <ac:spMk id="210" creationId="{47E2840A-3735-9C49-B71C-D5186D5C7CA7}"/>
          </ac:spMkLst>
        </pc:spChg>
        <pc:spChg chg="mod">
          <ac:chgData name="Josephina Bartela" userId="1c5ef19d2594c6ba" providerId="LiveId" clId="{7904B7CF-50A5-CE4C-8F65-2DD1C33D95C8}" dt="2022-06-08T07:30:04.420" v="1064"/>
          <ac:spMkLst>
            <pc:docMk/>
            <pc:sldMk cId="3492148397" sldId="2134804711"/>
            <ac:spMk id="214" creationId="{EB266AB8-830E-6948-A484-240F8530D331}"/>
          </ac:spMkLst>
        </pc:spChg>
        <pc:spChg chg="del">
          <ac:chgData name="Josephina Bartela" userId="1c5ef19d2594c6ba" providerId="LiveId" clId="{7904B7CF-50A5-CE4C-8F65-2DD1C33D95C8}" dt="2022-06-08T07:30:03.030" v="1063" actId="478"/>
          <ac:spMkLst>
            <pc:docMk/>
            <pc:sldMk cId="3492148397" sldId="2134804711"/>
            <ac:spMk id="215" creationId="{61D67B47-1011-D544-8509-3113659C9EF7}"/>
          </ac:spMkLst>
        </pc:spChg>
        <pc:spChg chg="mod">
          <ac:chgData name="Josephina Bartela" userId="1c5ef19d2594c6ba" providerId="LiveId" clId="{7904B7CF-50A5-CE4C-8F65-2DD1C33D95C8}" dt="2022-06-08T07:41:12.604" v="1327" actId="207"/>
          <ac:spMkLst>
            <pc:docMk/>
            <pc:sldMk cId="3492148397" sldId="2134804711"/>
            <ac:spMk id="219" creationId="{72AA1164-1C8C-B045-AA81-70363B463FB1}"/>
          </ac:spMkLst>
        </pc:spChg>
        <pc:spChg chg="mod">
          <ac:chgData name="Josephina Bartela" userId="1c5ef19d2594c6ba" providerId="LiveId" clId="{7904B7CF-50A5-CE4C-8F65-2DD1C33D95C8}" dt="2022-06-08T07:30:04.420" v="1064"/>
          <ac:spMkLst>
            <pc:docMk/>
            <pc:sldMk cId="3492148397" sldId="2134804711"/>
            <ac:spMk id="231" creationId="{AD11930E-8A22-DF48-B988-37B07C5AB054}"/>
          </ac:spMkLst>
        </pc:spChg>
        <pc:spChg chg="mod">
          <ac:chgData name="Josephina Bartela" userId="1c5ef19d2594c6ba" providerId="LiveId" clId="{7904B7CF-50A5-CE4C-8F65-2DD1C33D95C8}" dt="2022-06-08T07:30:04.420" v="1064"/>
          <ac:spMkLst>
            <pc:docMk/>
            <pc:sldMk cId="3492148397" sldId="2134804711"/>
            <ac:spMk id="232" creationId="{B77CBAC2-F756-B244-A98C-42594316A52E}"/>
          </ac:spMkLst>
        </pc:spChg>
        <pc:spChg chg="mod">
          <ac:chgData name="Josephina Bartela" userId="1c5ef19d2594c6ba" providerId="LiveId" clId="{7904B7CF-50A5-CE4C-8F65-2DD1C33D95C8}" dt="2022-06-08T07:30:04.420" v="1064"/>
          <ac:spMkLst>
            <pc:docMk/>
            <pc:sldMk cId="3492148397" sldId="2134804711"/>
            <ac:spMk id="233" creationId="{0C269B77-0856-B749-9DA5-AD065CDB5635}"/>
          </ac:spMkLst>
        </pc:spChg>
        <pc:spChg chg="mod">
          <ac:chgData name="Josephina Bartela" userId="1c5ef19d2594c6ba" providerId="LiveId" clId="{7904B7CF-50A5-CE4C-8F65-2DD1C33D95C8}" dt="2022-06-08T07:30:04.420" v="1064"/>
          <ac:spMkLst>
            <pc:docMk/>
            <pc:sldMk cId="3492148397" sldId="2134804711"/>
            <ac:spMk id="234" creationId="{D266C7D8-821D-8541-912E-5427F5438158}"/>
          </ac:spMkLst>
        </pc:spChg>
        <pc:spChg chg="mod">
          <ac:chgData name="Josephina Bartela" userId="1c5ef19d2594c6ba" providerId="LiveId" clId="{7904B7CF-50A5-CE4C-8F65-2DD1C33D95C8}" dt="2022-06-08T07:30:04.420" v="1064"/>
          <ac:spMkLst>
            <pc:docMk/>
            <pc:sldMk cId="3492148397" sldId="2134804711"/>
            <ac:spMk id="235" creationId="{B368144F-C5BD-D347-A59A-2AB5ED43A977}"/>
          </ac:spMkLst>
        </pc:spChg>
        <pc:spChg chg="mod">
          <ac:chgData name="Josephina Bartela" userId="1c5ef19d2594c6ba" providerId="LiveId" clId="{7904B7CF-50A5-CE4C-8F65-2DD1C33D95C8}" dt="2022-06-08T07:30:04.420" v="1064"/>
          <ac:spMkLst>
            <pc:docMk/>
            <pc:sldMk cId="3492148397" sldId="2134804711"/>
            <ac:spMk id="236" creationId="{BCFF2157-4CF4-6E4A-929A-4E2A358BB779}"/>
          </ac:spMkLst>
        </pc:spChg>
        <pc:spChg chg="add mod">
          <ac:chgData name="Josephina Bartela" userId="1c5ef19d2594c6ba" providerId="LiveId" clId="{7904B7CF-50A5-CE4C-8F65-2DD1C33D95C8}" dt="2022-06-08T07:33:39.409" v="1186" actId="1076"/>
          <ac:spMkLst>
            <pc:docMk/>
            <pc:sldMk cId="3492148397" sldId="2134804711"/>
            <ac:spMk id="240" creationId="{D98269DB-2A15-E746-A718-DEDCDD93FE12}"/>
          </ac:spMkLst>
        </pc:spChg>
        <pc:spChg chg="add mod">
          <ac:chgData name="Josephina Bartela" userId="1c5ef19d2594c6ba" providerId="LiveId" clId="{7904B7CF-50A5-CE4C-8F65-2DD1C33D95C8}" dt="2022-06-08T07:38:16.881" v="1316" actId="14100"/>
          <ac:spMkLst>
            <pc:docMk/>
            <pc:sldMk cId="3492148397" sldId="2134804711"/>
            <ac:spMk id="241" creationId="{D3A3D30B-6C4A-F446-85D2-C2B22B5A21A6}"/>
          </ac:spMkLst>
        </pc:spChg>
        <pc:spChg chg="add mod">
          <ac:chgData name="Josephina Bartela" userId="1c5ef19d2594c6ba" providerId="LiveId" clId="{7904B7CF-50A5-CE4C-8F65-2DD1C33D95C8}" dt="2022-06-08T07:38:09.096" v="1315" actId="1035"/>
          <ac:spMkLst>
            <pc:docMk/>
            <pc:sldMk cId="3492148397" sldId="2134804711"/>
            <ac:spMk id="242" creationId="{D99DD441-B27C-9D4F-A311-2A162A573775}"/>
          </ac:spMkLst>
        </pc:spChg>
        <pc:spChg chg="mod">
          <ac:chgData name="Josephina Bartela" userId="1c5ef19d2594c6ba" providerId="LiveId" clId="{7904B7CF-50A5-CE4C-8F65-2DD1C33D95C8}" dt="2022-06-08T07:44:34.616" v="1367" actId="207"/>
          <ac:spMkLst>
            <pc:docMk/>
            <pc:sldMk cId="3492148397" sldId="2134804711"/>
            <ac:spMk id="244" creationId="{D0B81408-A752-AC42-874C-F1B4459D7A0D}"/>
          </ac:spMkLst>
        </pc:spChg>
        <pc:spChg chg="mod">
          <ac:chgData name="Josephina Bartela" userId="1c5ef19d2594c6ba" providerId="LiveId" clId="{7904B7CF-50A5-CE4C-8F65-2DD1C33D95C8}" dt="2022-06-08T07:42:01.011" v="1330"/>
          <ac:spMkLst>
            <pc:docMk/>
            <pc:sldMk cId="3492148397" sldId="2134804711"/>
            <ac:spMk id="247" creationId="{446EB2C1-F1B4-A84E-9C97-F28DDBAF6CD8}"/>
          </ac:spMkLst>
        </pc:spChg>
        <pc:spChg chg="mod">
          <ac:chgData name="Josephina Bartela" userId="1c5ef19d2594c6ba" providerId="LiveId" clId="{7904B7CF-50A5-CE4C-8F65-2DD1C33D95C8}" dt="2022-06-08T07:44:42.335" v="1368" actId="207"/>
          <ac:spMkLst>
            <pc:docMk/>
            <pc:sldMk cId="3492148397" sldId="2134804711"/>
            <ac:spMk id="248" creationId="{74EDC621-178F-9045-9DB3-4F917EA3FEEE}"/>
          </ac:spMkLst>
        </pc:spChg>
        <pc:spChg chg="mod">
          <ac:chgData name="Josephina Bartela" userId="1c5ef19d2594c6ba" providerId="LiveId" clId="{7904B7CF-50A5-CE4C-8F65-2DD1C33D95C8}" dt="2022-06-08T07:42:01.011" v="1330"/>
          <ac:spMkLst>
            <pc:docMk/>
            <pc:sldMk cId="3492148397" sldId="2134804711"/>
            <ac:spMk id="249" creationId="{1C11F4E4-A6C6-9046-B216-7FA7B7FE10F5}"/>
          </ac:spMkLst>
        </pc:spChg>
        <pc:spChg chg="mod">
          <ac:chgData name="Josephina Bartela" userId="1c5ef19d2594c6ba" providerId="LiveId" clId="{7904B7CF-50A5-CE4C-8F65-2DD1C33D95C8}" dt="2022-06-08T07:42:01.011" v="1330"/>
          <ac:spMkLst>
            <pc:docMk/>
            <pc:sldMk cId="3492148397" sldId="2134804711"/>
            <ac:spMk id="250" creationId="{49A79F94-33DA-0A48-9A1A-9E65F18A4656}"/>
          </ac:spMkLst>
        </pc:spChg>
        <pc:spChg chg="mod">
          <ac:chgData name="Josephina Bartela" userId="1c5ef19d2594c6ba" providerId="LiveId" clId="{7904B7CF-50A5-CE4C-8F65-2DD1C33D95C8}" dt="2022-06-08T07:42:01.011" v="1330"/>
          <ac:spMkLst>
            <pc:docMk/>
            <pc:sldMk cId="3492148397" sldId="2134804711"/>
            <ac:spMk id="251" creationId="{68D94435-C470-7A42-840E-DC1CD3DE9CA5}"/>
          </ac:spMkLst>
        </pc:spChg>
        <pc:spChg chg="mod">
          <ac:chgData name="Josephina Bartela" userId="1c5ef19d2594c6ba" providerId="LiveId" clId="{7904B7CF-50A5-CE4C-8F65-2DD1C33D95C8}" dt="2022-06-08T07:42:01.011" v="1330"/>
          <ac:spMkLst>
            <pc:docMk/>
            <pc:sldMk cId="3492148397" sldId="2134804711"/>
            <ac:spMk id="252" creationId="{E618A77E-2C49-6C40-9204-173041AA9C69}"/>
          </ac:spMkLst>
        </pc:spChg>
        <pc:spChg chg="mod">
          <ac:chgData name="Josephina Bartela" userId="1c5ef19d2594c6ba" providerId="LiveId" clId="{7904B7CF-50A5-CE4C-8F65-2DD1C33D95C8}" dt="2022-06-08T07:42:01.011" v="1330"/>
          <ac:spMkLst>
            <pc:docMk/>
            <pc:sldMk cId="3492148397" sldId="2134804711"/>
            <ac:spMk id="253" creationId="{BACC1E03-527F-1945-B383-9B1DA7869982}"/>
          </ac:spMkLst>
        </pc:spChg>
        <pc:spChg chg="mod">
          <ac:chgData name="Josephina Bartela" userId="1c5ef19d2594c6ba" providerId="LiveId" clId="{7904B7CF-50A5-CE4C-8F65-2DD1C33D95C8}" dt="2022-06-08T07:42:01.011" v="1330"/>
          <ac:spMkLst>
            <pc:docMk/>
            <pc:sldMk cId="3492148397" sldId="2134804711"/>
            <ac:spMk id="254" creationId="{1F30C00D-01FE-FA4F-B9E1-5DC2F59C1215}"/>
          </ac:spMkLst>
        </pc:spChg>
        <pc:spChg chg="mod">
          <ac:chgData name="Josephina Bartela" userId="1c5ef19d2594c6ba" providerId="LiveId" clId="{7904B7CF-50A5-CE4C-8F65-2DD1C33D95C8}" dt="2022-06-08T07:42:01.011" v="1330"/>
          <ac:spMkLst>
            <pc:docMk/>
            <pc:sldMk cId="3492148397" sldId="2134804711"/>
            <ac:spMk id="255" creationId="{70C0859A-842A-084A-BB90-4DD23E5E2A7A}"/>
          </ac:spMkLst>
        </pc:spChg>
        <pc:spChg chg="add mod">
          <ac:chgData name="Josephina Bartela" userId="1c5ef19d2594c6ba" providerId="LiveId" clId="{7904B7CF-50A5-CE4C-8F65-2DD1C33D95C8}" dt="2022-06-08T11:27:26.561" v="2171" actId="1076"/>
          <ac:spMkLst>
            <pc:docMk/>
            <pc:sldMk cId="3492148397" sldId="2134804711"/>
            <ac:spMk id="260" creationId="{15569B8E-4954-2041-B2C1-FF2459A444FE}"/>
          </ac:spMkLst>
        </pc:spChg>
        <pc:spChg chg="del">
          <ac:chgData name="Josephina Bartela" userId="1c5ef19d2594c6ba" providerId="LiveId" clId="{7904B7CF-50A5-CE4C-8F65-2DD1C33D95C8}" dt="2022-06-08T07:31:40.714" v="1095" actId="478"/>
          <ac:spMkLst>
            <pc:docMk/>
            <pc:sldMk cId="3492148397" sldId="2134804711"/>
            <ac:spMk id="282" creationId="{9075BDAE-8DBA-8746-9AD8-C83C42366572}"/>
          </ac:spMkLst>
        </pc:spChg>
        <pc:spChg chg="mod">
          <ac:chgData name="Josephina Bartela" userId="1c5ef19d2594c6ba" providerId="LiveId" clId="{7904B7CF-50A5-CE4C-8F65-2DD1C33D95C8}" dt="2022-06-08T07:32:13.118" v="1129" actId="20577"/>
          <ac:spMkLst>
            <pc:docMk/>
            <pc:sldMk cId="3492148397" sldId="2134804711"/>
            <ac:spMk id="316" creationId="{CCE39E0B-C955-7B40-808B-4421CA9C19B0}"/>
          </ac:spMkLst>
        </pc:spChg>
        <pc:spChg chg="mod">
          <ac:chgData name="Josephina Bartela" userId="1c5ef19d2594c6ba" providerId="LiveId" clId="{7904B7CF-50A5-CE4C-8F65-2DD1C33D95C8}" dt="2022-06-08T07:45:51.028" v="1390" actId="20577"/>
          <ac:spMkLst>
            <pc:docMk/>
            <pc:sldMk cId="3492148397" sldId="2134804711"/>
            <ac:spMk id="319" creationId="{46AD3836-9756-174C-B11D-748D98BAC609}"/>
          </ac:spMkLst>
        </pc:spChg>
        <pc:spChg chg="del mod">
          <ac:chgData name="Josephina Bartela" userId="1c5ef19d2594c6ba" providerId="LiveId" clId="{7904B7CF-50A5-CE4C-8F65-2DD1C33D95C8}" dt="2022-06-08T07:52:13.796" v="1406" actId="478"/>
          <ac:spMkLst>
            <pc:docMk/>
            <pc:sldMk cId="3492148397" sldId="2134804711"/>
            <ac:spMk id="320" creationId="{9C486893-C6D5-7F4C-8A33-7EBA87F6D664}"/>
          </ac:spMkLst>
        </pc:spChg>
        <pc:grpChg chg="del">
          <ac:chgData name="Josephina Bartela" userId="1c5ef19d2594c6ba" providerId="LiveId" clId="{7904B7CF-50A5-CE4C-8F65-2DD1C33D95C8}" dt="2022-06-08T07:30:19.558" v="1067" actId="478"/>
          <ac:grpSpMkLst>
            <pc:docMk/>
            <pc:sldMk cId="3492148397" sldId="2134804711"/>
            <ac:grpSpMk id="8" creationId="{26CCD6F0-9EB7-2F4C-9C02-A27CA42CA0AD}"/>
          </ac:grpSpMkLst>
        </pc:grpChg>
        <pc:grpChg chg="del">
          <ac:chgData name="Josephina Bartela" userId="1c5ef19d2594c6ba" providerId="LiveId" clId="{7904B7CF-50A5-CE4C-8F65-2DD1C33D95C8}" dt="2022-06-08T07:29:47.850" v="1061" actId="478"/>
          <ac:grpSpMkLst>
            <pc:docMk/>
            <pc:sldMk cId="3492148397" sldId="2134804711"/>
            <ac:grpSpMk id="11" creationId="{6C049BD9-B743-014A-B8CB-89DD0924D7A9}"/>
          </ac:grpSpMkLst>
        </pc:grpChg>
        <pc:grpChg chg="mod">
          <ac:chgData name="Josephina Bartela" userId="1c5ef19d2594c6ba" providerId="LiveId" clId="{7904B7CF-50A5-CE4C-8F65-2DD1C33D95C8}" dt="2022-06-08T07:38:25.524" v="1317" actId="1076"/>
          <ac:grpSpMkLst>
            <pc:docMk/>
            <pc:sldMk cId="3492148397" sldId="2134804711"/>
            <ac:grpSpMk id="54" creationId="{8D3B77DF-9715-A545-AB73-70A45B434C32}"/>
          </ac:grpSpMkLst>
        </pc:grpChg>
        <pc:grpChg chg="mod">
          <ac:chgData name="Josephina Bartela" userId="1c5ef19d2594c6ba" providerId="LiveId" clId="{7904B7CF-50A5-CE4C-8F65-2DD1C33D95C8}" dt="2022-06-08T07:37:15.033" v="1307" actId="1076"/>
          <ac:grpSpMkLst>
            <pc:docMk/>
            <pc:sldMk cId="3492148397" sldId="2134804711"/>
            <ac:grpSpMk id="166" creationId="{8E233797-07AA-7A49-BD22-F262F711AF7A}"/>
          </ac:grpSpMkLst>
        </pc:grpChg>
        <pc:grpChg chg="del">
          <ac:chgData name="Josephina Bartela" userId="1c5ef19d2594c6ba" providerId="LiveId" clId="{7904B7CF-50A5-CE4C-8F65-2DD1C33D95C8}" dt="2022-06-08T07:29:59.070" v="1062" actId="478"/>
          <ac:grpSpMkLst>
            <pc:docMk/>
            <pc:sldMk cId="3492148397" sldId="2134804711"/>
            <ac:grpSpMk id="171" creationId="{412E5276-B124-EB41-820C-86D63CCFF626}"/>
          </ac:grpSpMkLst>
        </pc:grpChg>
        <pc:grpChg chg="mod">
          <ac:chgData name="Josephina Bartela" userId="1c5ef19d2594c6ba" providerId="LiveId" clId="{7904B7CF-50A5-CE4C-8F65-2DD1C33D95C8}" dt="2022-06-08T07:37:15.033" v="1307" actId="1076"/>
          <ac:grpSpMkLst>
            <pc:docMk/>
            <pc:sldMk cId="3492148397" sldId="2134804711"/>
            <ac:grpSpMk id="189" creationId="{68B2CAC2-FB84-2C4E-98F2-64059EB5339A}"/>
          </ac:grpSpMkLst>
        </pc:grpChg>
        <pc:grpChg chg="add mod">
          <ac:chgData name="Josephina Bartela" userId="1c5ef19d2594c6ba" providerId="LiveId" clId="{7904B7CF-50A5-CE4C-8F65-2DD1C33D95C8}" dt="2022-06-08T07:29:29.445" v="1058" actId="1076"/>
          <ac:grpSpMkLst>
            <pc:docMk/>
            <pc:sldMk cId="3492148397" sldId="2134804711"/>
            <ac:grpSpMk id="199" creationId="{10D01524-D651-2D4C-8595-8B964A4CD566}"/>
          </ac:grpSpMkLst>
        </pc:grpChg>
        <pc:grpChg chg="mod">
          <ac:chgData name="Josephina Bartela" userId="1c5ef19d2594c6ba" providerId="LiveId" clId="{7904B7CF-50A5-CE4C-8F65-2DD1C33D95C8}" dt="2022-06-08T07:29:25.559" v="1057"/>
          <ac:grpSpMkLst>
            <pc:docMk/>
            <pc:sldMk cId="3492148397" sldId="2134804711"/>
            <ac:grpSpMk id="200" creationId="{30C90077-B9B4-FE41-BAFA-D153BF9A3520}"/>
          </ac:grpSpMkLst>
        </pc:grpChg>
        <pc:grpChg chg="add mod">
          <ac:chgData name="Josephina Bartela" userId="1c5ef19d2594c6ba" providerId="LiveId" clId="{7904B7CF-50A5-CE4C-8F65-2DD1C33D95C8}" dt="2022-06-08T07:37:15.033" v="1307" actId="1076"/>
          <ac:grpSpMkLst>
            <pc:docMk/>
            <pc:sldMk cId="3492148397" sldId="2134804711"/>
            <ac:grpSpMk id="207" creationId="{A4F3F4F4-C3AE-FD47-B496-C32E68C1F3C9}"/>
          </ac:grpSpMkLst>
        </pc:grpChg>
        <pc:grpChg chg="mod">
          <ac:chgData name="Josephina Bartela" userId="1c5ef19d2594c6ba" providerId="LiveId" clId="{7904B7CF-50A5-CE4C-8F65-2DD1C33D95C8}" dt="2022-06-08T07:30:04.420" v="1064"/>
          <ac:grpSpMkLst>
            <pc:docMk/>
            <pc:sldMk cId="3492148397" sldId="2134804711"/>
            <ac:grpSpMk id="208" creationId="{22CB3B36-FC1E-414B-8ACA-4C491FFBECF9}"/>
          </ac:grpSpMkLst>
        </pc:grpChg>
        <pc:grpChg chg="mod">
          <ac:chgData name="Josephina Bartela" userId="1c5ef19d2594c6ba" providerId="LiveId" clId="{7904B7CF-50A5-CE4C-8F65-2DD1C33D95C8}" dt="2022-06-08T07:30:04.420" v="1064"/>
          <ac:grpSpMkLst>
            <pc:docMk/>
            <pc:sldMk cId="3492148397" sldId="2134804711"/>
            <ac:grpSpMk id="211" creationId="{B33F6D42-36ED-6B41-AF38-2C662A7A1A25}"/>
          </ac:grpSpMkLst>
        </pc:grpChg>
        <pc:grpChg chg="mod">
          <ac:chgData name="Josephina Bartela" userId="1c5ef19d2594c6ba" providerId="LiveId" clId="{7904B7CF-50A5-CE4C-8F65-2DD1C33D95C8}" dt="2022-06-08T07:30:04.420" v="1064"/>
          <ac:grpSpMkLst>
            <pc:docMk/>
            <pc:sldMk cId="3492148397" sldId="2134804711"/>
            <ac:grpSpMk id="212" creationId="{FADB4FE5-3582-A645-8D62-8C3E12E379AD}"/>
          </ac:grpSpMkLst>
        </pc:grpChg>
        <pc:grpChg chg="mod">
          <ac:chgData name="Josephina Bartela" userId="1c5ef19d2594c6ba" providerId="LiveId" clId="{7904B7CF-50A5-CE4C-8F65-2DD1C33D95C8}" dt="2022-06-08T07:30:04.420" v="1064"/>
          <ac:grpSpMkLst>
            <pc:docMk/>
            <pc:sldMk cId="3492148397" sldId="2134804711"/>
            <ac:grpSpMk id="213" creationId="{5F888177-2044-0B49-BE14-A2C72A8161A2}"/>
          </ac:grpSpMkLst>
        </pc:grpChg>
        <pc:grpChg chg="mod">
          <ac:chgData name="Josephina Bartela" userId="1c5ef19d2594c6ba" providerId="LiveId" clId="{7904B7CF-50A5-CE4C-8F65-2DD1C33D95C8}" dt="2022-06-08T07:37:15.033" v="1307" actId="1076"/>
          <ac:grpSpMkLst>
            <pc:docMk/>
            <pc:sldMk cId="3492148397" sldId="2134804711"/>
            <ac:grpSpMk id="216" creationId="{950C12A3-FF64-F944-BDEB-04278185D61B}"/>
          </ac:grpSpMkLst>
        </pc:grpChg>
        <pc:grpChg chg="add del mod">
          <ac:chgData name="Josephina Bartela" userId="1c5ef19d2594c6ba" providerId="LiveId" clId="{7904B7CF-50A5-CE4C-8F65-2DD1C33D95C8}" dt="2022-06-08T07:52:04.789" v="1403" actId="478"/>
          <ac:grpSpMkLst>
            <pc:docMk/>
            <pc:sldMk cId="3492148397" sldId="2134804711"/>
            <ac:grpSpMk id="243" creationId="{92A2E7EE-B85F-0A4E-A177-8653374331E5}"/>
          </ac:grpSpMkLst>
        </pc:grpChg>
        <pc:grpChg chg="mod">
          <ac:chgData name="Josephina Bartela" userId="1c5ef19d2594c6ba" providerId="LiveId" clId="{7904B7CF-50A5-CE4C-8F65-2DD1C33D95C8}" dt="2022-06-08T07:42:01.011" v="1330"/>
          <ac:grpSpMkLst>
            <pc:docMk/>
            <pc:sldMk cId="3492148397" sldId="2134804711"/>
            <ac:grpSpMk id="245" creationId="{DCE72BE1-FB51-3D42-B8B2-A6C14170EC25}"/>
          </ac:grpSpMkLst>
        </pc:grpChg>
        <pc:grpChg chg="del">
          <ac:chgData name="Josephina Bartela" userId="1c5ef19d2594c6ba" providerId="LiveId" clId="{7904B7CF-50A5-CE4C-8F65-2DD1C33D95C8}" dt="2022-06-08T07:31:37.867" v="1094" actId="478"/>
          <ac:grpSpMkLst>
            <pc:docMk/>
            <pc:sldMk cId="3492148397" sldId="2134804711"/>
            <ac:grpSpMk id="279" creationId="{5A7FC72D-7AA4-0D4C-8050-0227D1DA9677}"/>
          </ac:grpSpMkLst>
        </pc:grpChg>
        <pc:grpChg chg="del">
          <ac:chgData name="Josephina Bartela" userId="1c5ef19d2594c6ba" providerId="LiveId" clId="{7904B7CF-50A5-CE4C-8F65-2DD1C33D95C8}" dt="2022-06-08T07:29:24.283" v="1056" actId="478"/>
          <ac:grpSpMkLst>
            <pc:docMk/>
            <pc:sldMk cId="3492148397" sldId="2134804711"/>
            <ac:grpSpMk id="289" creationId="{1A7BFDDC-9C76-BF4B-B639-6AC717B65968}"/>
          </ac:grpSpMkLst>
        </pc:grpChg>
        <pc:grpChg chg="del">
          <ac:chgData name="Josephina Bartela" userId="1c5ef19d2594c6ba" providerId="LiveId" clId="{7904B7CF-50A5-CE4C-8F65-2DD1C33D95C8}" dt="2022-06-08T07:30:19.558" v="1067" actId="478"/>
          <ac:grpSpMkLst>
            <pc:docMk/>
            <pc:sldMk cId="3492148397" sldId="2134804711"/>
            <ac:grpSpMk id="293" creationId="{1C6AA683-B200-194A-882B-AC312AABAB09}"/>
          </ac:grpSpMkLst>
        </pc:grpChg>
        <pc:grpChg chg="mod">
          <ac:chgData name="Josephina Bartela" userId="1c5ef19d2594c6ba" providerId="LiveId" clId="{7904B7CF-50A5-CE4C-8F65-2DD1C33D95C8}" dt="2022-06-08T07:38:30.017" v="1318" actId="1076"/>
          <ac:grpSpMkLst>
            <pc:docMk/>
            <pc:sldMk cId="3492148397" sldId="2134804711"/>
            <ac:grpSpMk id="314" creationId="{FB13434C-3F27-0F45-BD98-48346A30D98C}"/>
          </ac:grpSpMkLst>
        </pc:grpChg>
        <pc:cxnChg chg="mod">
          <ac:chgData name="Josephina Bartela" userId="1c5ef19d2594c6ba" providerId="LiveId" clId="{7904B7CF-50A5-CE4C-8F65-2DD1C33D95C8}" dt="2022-06-08T07:44:22.453" v="1366" actId="14100"/>
          <ac:cxnSpMkLst>
            <pc:docMk/>
            <pc:sldMk cId="3492148397" sldId="2134804711"/>
            <ac:cxnSpMk id="93" creationId="{C3902D2B-7027-2E94-C1E0-ED72DD372B29}"/>
          </ac:cxnSpMkLst>
        </pc:cxnChg>
        <pc:cxnChg chg="mod">
          <ac:chgData name="Josephina Bartela" userId="1c5ef19d2594c6ba" providerId="LiveId" clId="{7904B7CF-50A5-CE4C-8F65-2DD1C33D95C8}" dt="2022-06-08T07:44:12.307" v="1364" actId="14100"/>
          <ac:cxnSpMkLst>
            <pc:docMk/>
            <pc:sldMk cId="3492148397" sldId="2134804711"/>
            <ac:cxnSpMk id="96" creationId="{47783035-900F-D42B-38E0-3964C9561DDB}"/>
          </ac:cxnSpMkLst>
        </pc:cxnChg>
        <pc:cxnChg chg="mod">
          <ac:chgData name="Josephina Bartela" userId="1c5ef19d2594c6ba" providerId="LiveId" clId="{7904B7CF-50A5-CE4C-8F65-2DD1C33D95C8}" dt="2022-06-08T07:37:15.033" v="1307" actId="1076"/>
          <ac:cxnSpMkLst>
            <pc:docMk/>
            <pc:sldMk cId="3492148397" sldId="2134804711"/>
            <ac:cxnSpMk id="99" creationId="{49E5C539-DDF4-B9C4-780A-D97DB6150A1D}"/>
          </ac:cxnSpMkLst>
        </pc:cxnChg>
        <pc:cxnChg chg="del mod">
          <ac:chgData name="Josephina Bartela" userId="1c5ef19d2594c6ba" providerId="LiveId" clId="{7904B7CF-50A5-CE4C-8F65-2DD1C33D95C8}" dt="2022-06-08T07:32:45.662" v="1133" actId="478"/>
          <ac:cxnSpMkLst>
            <pc:docMk/>
            <pc:sldMk cId="3492148397" sldId="2134804711"/>
            <ac:cxnSpMk id="153" creationId="{069C48E5-0EDB-24F5-7976-C3EA8D076ACA}"/>
          </ac:cxnSpMkLst>
        </pc:cxnChg>
        <pc:cxnChg chg="del mod">
          <ac:chgData name="Josephina Bartela" userId="1c5ef19d2594c6ba" providerId="LiveId" clId="{7904B7CF-50A5-CE4C-8F65-2DD1C33D95C8}" dt="2022-06-08T07:32:45.662" v="1133" actId="478"/>
          <ac:cxnSpMkLst>
            <pc:docMk/>
            <pc:sldMk cId="3492148397" sldId="2134804711"/>
            <ac:cxnSpMk id="154" creationId="{35E414FE-B9AC-85AC-36E8-5B695E54669C}"/>
          </ac:cxnSpMkLst>
        </pc:cxnChg>
        <pc:cxnChg chg="del mod">
          <ac:chgData name="Josephina Bartela" userId="1c5ef19d2594c6ba" providerId="LiveId" clId="{7904B7CF-50A5-CE4C-8F65-2DD1C33D95C8}" dt="2022-06-08T07:32:45.662" v="1133" actId="478"/>
          <ac:cxnSpMkLst>
            <pc:docMk/>
            <pc:sldMk cId="3492148397" sldId="2134804711"/>
            <ac:cxnSpMk id="155" creationId="{3626A00E-191B-F314-1C79-563F9C140F15}"/>
          </ac:cxnSpMkLst>
        </pc:cxnChg>
        <pc:cxnChg chg="mod">
          <ac:chgData name="Josephina Bartela" userId="1c5ef19d2594c6ba" providerId="LiveId" clId="{7904B7CF-50A5-CE4C-8F65-2DD1C33D95C8}" dt="2022-06-08T07:29:59.070" v="1062" actId="478"/>
          <ac:cxnSpMkLst>
            <pc:docMk/>
            <pc:sldMk cId="3492148397" sldId="2134804711"/>
            <ac:cxnSpMk id="174" creationId="{7B36B796-DA90-0342-8DA3-00EED67FD191}"/>
          </ac:cxnSpMkLst>
        </pc:cxnChg>
        <pc:cxnChg chg="mod">
          <ac:chgData name="Josephina Bartela" userId="1c5ef19d2594c6ba" providerId="LiveId" clId="{7904B7CF-50A5-CE4C-8F65-2DD1C33D95C8}" dt="2022-06-08T07:30:04.420" v="1064"/>
          <ac:cxnSpMkLst>
            <pc:docMk/>
            <pc:sldMk cId="3492148397" sldId="2134804711"/>
            <ac:cxnSpMk id="237" creationId="{824780B8-D41F-B142-ABB5-5F94D96371BA}"/>
          </ac:cxnSpMkLst>
        </pc:cxnChg>
        <pc:cxnChg chg="mod">
          <ac:chgData name="Josephina Bartela" userId="1c5ef19d2594c6ba" providerId="LiveId" clId="{7904B7CF-50A5-CE4C-8F65-2DD1C33D95C8}" dt="2022-06-08T07:30:04.420" v="1064"/>
          <ac:cxnSpMkLst>
            <pc:docMk/>
            <pc:sldMk cId="3492148397" sldId="2134804711"/>
            <ac:cxnSpMk id="238" creationId="{DD1200E8-924C-614B-9B1B-15EF1F7921A9}"/>
          </ac:cxnSpMkLst>
        </pc:cxnChg>
        <pc:cxnChg chg="mod">
          <ac:chgData name="Josephina Bartela" userId="1c5ef19d2594c6ba" providerId="LiveId" clId="{7904B7CF-50A5-CE4C-8F65-2DD1C33D95C8}" dt="2022-06-08T07:30:04.420" v="1064"/>
          <ac:cxnSpMkLst>
            <pc:docMk/>
            <pc:sldMk cId="3492148397" sldId="2134804711"/>
            <ac:cxnSpMk id="239" creationId="{0FE44BEB-7DA3-124B-873F-A02646A83860}"/>
          </ac:cxnSpMkLst>
        </pc:cxnChg>
        <pc:cxnChg chg="mod">
          <ac:chgData name="Josephina Bartela" userId="1c5ef19d2594c6ba" providerId="LiveId" clId="{7904B7CF-50A5-CE4C-8F65-2DD1C33D95C8}" dt="2022-06-08T07:52:04.789" v="1403" actId="478"/>
          <ac:cxnSpMkLst>
            <pc:docMk/>
            <pc:sldMk cId="3492148397" sldId="2134804711"/>
            <ac:cxnSpMk id="246" creationId="{8309A948-ADE1-5D49-A945-DAA4518FE7DA}"/>
          </ac:cxnSpMkLst>
        </pc:cxnChg>
        <pc:cxnChg chg="add del mod">
          <ac:chgData name="Josephina Bartela" userId="1c5ef19d2594c6ba" providerId="LiveId" clId="{7904B7CF-50A5-CE4C-8F65-2DD1C33D95C8}" dt="2022-06-08T07:52:20" v="1407" actId="478"/>
          <ac:cxnSpMkLst>
            <pc:docMk/>
            <pc:sldMk cId="3492148397" sldId="2134804711"/>
            <ac:cxnSpMk id="256" creationId="{FA6A8346-09E4-9340-B337-564881A4C1C5}"/>
          </ac:cxnSpMkLst>
        </pc:cxnChg>
        <pc:cxnChg chg="add del mod">
          <ac:chgData name="Josephina Bartela" userId="1c5ef19d2594c6ba" providerId="LiveId" clId="{7904B7CF-50A5-CE4C-8F65-2DD1C33D95C8}" dt="2022-06-08T07:52:06.953" v="1404" actId="478"/>
          <ac:cxnSpMkLst>
            <pc:docMk/>
            <pc:sldMk cId="3492148397" sldId="2134804711"/>
            <ac:cxnSpMk id="257" creationId="{59831190-1148-EB4A-BF60-DB48557D63C1}"/>
          </ac:cxnSpMkLst>
        </pc:cxnChg>
        <pc:cxnChg chg="del mod">
          <ac:chgData name="Josephina Bartela" userId="1c5ef19d2594c6ba" providerId="LiveId" clId="{7904B7CF-50A5-CE4C-8F65-2DD1C33D95C8}" dt="2022-06-08T07:30:21.395" v="1068" actId="478"/>
          <ac:cxnSpMkLst>
            <pc:docMk/>
            <pc:sldMk cId="3492148397" sldId="2134804711"/>
            <ac:cxnSpMk id="309" creationId="{E921D250-8FF9-9B4E-9281-D402F2260669}"/>
          </ac:cxnSpMkLst>
        </pc:cxnChg>
        <pc:cxnChg chg="del mod">
          <ac:chgData name="Josephina Bartela" userId="1c5ef19d2594c6ba" providerId="LiveId" clId="{7904B7CF-50A5-CE4C-8F65-2DD1C33D95C8}" dt="2022-06-08T07:30:15.607" v="1066" actId="478"/>
          <ac:cxnSpMkLst>
            <pc:docMk/>
            <pc:sldMk cId="3492148397" sldId="2134804711"/>
            <ac:cxnSpMk id="310" creationId="{460C306D-87B9-A747-9CA6-BEDEF6FD7580}"/>
          </ac:cxnSpMkLst>
        </pc:cxnChg>
        <pc:cxnChg chg="mod">
          <ac:chgData name="Josephina Bartela" userId="1c5ef19d2594c6ba" providerId="LiveId" clId="{7904B7CF-50A5-CE4C-8F65-2DD1C33D95C8}" dt="2022-06-08T07:37:22.522" v="1308" actId="14100"/>
          <ac:cxnSpMkLst>
            <pc:docMk/>
            <pc:sldMk cId="3492148397" sldId="2134804711"/>
            <ac:cxnSpMk id="311" creationId="{0FE9759F-A927-C847-A45C-C087800747D5}"/>
          </ac:cxnSpMkLst>
        </pc:cxnChg>
        <pc:cxnChg chg="mod">
          <ac:chgData name="Josephina Bartela" userId="1c5ef19d2594c6ba" providerId="LiveId" clId="{7904B7CF-50A5-CE4C-8F65-2DD1C33D95C8}" dt="2022-06-08T07:37:15.033" v="1307" actId="1076"/>
          <ac:cxnSpMkLst>
            <pc:docMk/>
            <pc:sldMk cId="3492148397" sldId="2134804711"/>
            <ac:cxnSpMk id="312" creationId="{214BB3C4-EE51-F947-8EB3-F6120F57653C}"/>
          </ac:cxnSpMkLst>
        </pc:cxnChg>
        <pc:cxnChg chg="del">
          <ac:chgData name="Josephina Bartela" userId="1c5ef19d2594c6ba" providerId="LiveId" clId="{7904B7CF-50A5-CE4C-8F65-2DD1C33D95C8}" dt="2022-06-08T07:29:42.377" v="1060" actId="478"/>
          <ac:cxnSpMkLst>
            <pc:docMk/>
            <pc:sldMk cId="3492148397" sldId="2134804711"/>
            <ac:cxnSpMk id="313" creationId="{5BBF252C-F5B8-004C-85FB-6F333A588C43}"/>
          </ac:cxnSpMkLst>
        </pc:cxnChg>
        <pc:cxnChg chg="mod">
          <ac:chgData name="Josephina Bartela" userId="1c5ef19d2594c6ba" providerId="LiveId" clId="{7904B7CF-50A5-CE4C-8F65-2DD1C33D95C8}" dt="2022-06-08T07:38:34.590" v="1319" actId="14100"/>
          <ac:cxnSpMkLst>
            <pc:docMk/>
            <pc:sldMk cId="3492148397" sldId="2134804711"/>
            <ac:cxnSpMk id="321" creationId="{3FF4D017-6209-F448-A819-F090602444D4}"/>
          </ac:cxnSpMkLst>
        </pc:cxnChg>
        <pc:cxnChg chg="mod">
          <ac:chgData name="Josephina Bartela" userId="1c5ef19d2594c6ba" providerId="LiveId" clId="{7904B7CF-50A5-CE4C-8F65-2DD1C33D95C8}" dt="2022-06-08T07:38:25.524" v="1317" actId="1076"/>
          <ac:cxnSpMkLst>
            <pc:docMk/>
            <pc:sldMk cId="3492148397" sldId="2134804711"/>
            <ac:cxnSpMk id="322" creationId="{99AA8306-CE96-AC46-BA9D-68E5765ADC19}"/>
          </ac:cxnSpMkLst>
        </pc:cxnChg>
      </pc:sldChg>
      <pc:sldChg chg="addSp delSp modSp add mod modNotesTx">
        <pc:chgData name="Josephina Bartela" userId="1c5ef19d2594c6ba" providerId="LiveId" clId="{7904B7CF-50A5-CE4C-8F65-2DD1C33D95C8}" dt="2022-06-08T11:21:16.223" v="2048" actId="1076"/>
        <pc:sldMkLst>
          <pc:docMk/>
          <pc:sldMk cId="3643656538" sldId="2134804712"/>
        </pc:sldMkLst>
        <pc:spChg chg="mod">
          <ac:chgData name="Josephina Bartela" userId="1c5ef19d2594c6ba" providerId="LiveId" clId="{7904B7CF-50A5-CE4C-8F65-2DD1C33D95C8}" dt="2022-06-08T07:58:11.655" v="1487" actId="20577"/>
          <ac:spMkLst>
            <pc:docMk/>
            <pc:sldMk cId="3643656538" sldId="2134804712"/>
            <ac:spMk id="5" creationId="{971D19B1-CBBD-F73C-7C6D-42ACA92BADD6}"/>
          </ac:spMkLst>
        </pc:spChg>
        <pc:spChg chg="mod">
          <ac:chgData name="Josephina Bartela" userId="1c5ef19d2594c6ba" providerId="LiveId" clId="{7904B7CF-50A5-CE4C-8F65-2DD1C33D95C8}" dt="2022-06-08T08:30:18.968" v="1557" actId="14100"/>
          <ac:spMkLst>
            <pc:docMk/>
            <pc:sldMk cId="3643656538" sldId="2134804712"/>
            <ac:spMk id="6" creationId="{74C6A95B-7BA4-6FAC-E937-F0AE794A8B17}"/>
          </ac:spMkLst>
        </pc:spChg>
        <pc:spChg chg="del mod">
          <ac:chgData name="Josephina Bartela" userId="1c5ef19d2594c6ba" providerId="LiveId" clId="{7904B7CF-50A5-CE4C-8F65-2DD1C33D95C8}" dt="2022-06-08T08:41:31.887" v="1622" actId="478"/>
          <ac:spMkLst>
            <pc:docMk/>
            <pc:sldMk cId="3643656538" sldId="2134804712"/>
            <ac:spMk id="12" creationId="{7348A8EF-FC7D-8B7F-1E94-37BE49A23A02}"/>
          </ac:spMkLst>
        </pc:spChg>
        <pc:spChg chg="mod">
          <ac:chgData name="Josephina Bartela" userId="1c5ef19d2594c6ba" providerId="LiveId" clId="{7904B7CF-50A5-CE4C-8F65-2DD1C33D95C8}" dt="2022-06-08T08:45:49.580" v="1658" actId="207"/>
          <ac:spMkLst>
            <pc:docMk/>
            <pc:sldMk cId="3643656538" sldId="2134804712"/>
            <ac:spMk id="14" creationId="{1BBACB6D-0774-C7ED-19FB-4348E53B1012}"/>
          </ac:spMkLst>
        </pc:spChg>
        <pc:spChg chg="mod">
          <ac:chgData name="Josephina Bartela" userId="1c5ef19d2594c6ba" providerId="LiveId" clId="{7904B7CF-50A5-CE4C-8F65-2DD1C33D95C8}" dt="2022-06-08T08:46:02.956" v="1662" actId="207"/>
          <ac:spMkLst>
            <pc:docMk/>
            <pc:sldMk cId="3643656538" sldId="2134804712"/>
            <ac:spMk id="15" creationId="{6FE16778-3C14-4C94-232A-B98883B38DDD}"/>
          </ac:spMkLst>
        </pc:spChg>
        <pc:spChg chg="mod">
          <ac:chgData name="Josephina Bartela" userId="1c5ef19d2594c6ba" providerId="LiveId" clId="{7904B7CF-50A5-CE4C-8F65-2DD1C33D95C8}" dt="2022-06-08T08:45:57.058" v="1660" actId="207"/>
          <ac:spMkLst>
            <pc:docMk/>
            <pc:sldMk cId="3643656538" sldId="2134804712"/>
            <ac:spMk id="17" creationId="{3DC07B91-92E7-8A8F-7C0C-2BE1AB7B456F}"/>
          </ac:spMkLst>
        </pc:spChg>
        <pc:spChg chg="mod">
          <ac:chgData name="Josephina Bartela" userId="1c5ef19d2594c6ba" providerId="LiveId" clId="{7904B7CF-50A5-CE4C-8F65-2DD1C33D95C8}" dt="2022-06-08T08:45:59.954" v="1661" actId="207"/>
          <ac:spMkLst>
            <pc:docMk/>
            <pc:sldMk cId="3643656538" sldId="2134804712"/>
            <ac:spMk id="18" creationId="{E8009E66-78AF-9DD3-574D-1AD37B69FAC9}"/>
          </ac:spMkLst>
        </pc:spChg>
        <pc:spChg chg="mod">
          <ac:chgData name="Josephina Bartela" userId="1c5ef19d2594c6ba" providerId="LiveId" clId="{7904B7CF-50A5-CE4C-8F65-2DD1C33D95C8}" dt="2022-06-08T08:45:53.268" v="1659" actId="207"/>
          <ac:spMkLst>
            <pc:docMk/>
            <pc:sldMk cId="3643656538" sldId="2134804712"/>
            <ac:spMk id="22" creationId="{CC3CE619-74EF-BE6E-0464-DE7519297C85}"/>
          </ac:spMkLst>
        </pc:spChg>
        <pc:spChg chg="mod">
          <ac:chgData name="Josephina Bartela" userId="1c5ef19d2594c6ba" providerId="LiveId" clId="{7904B7CF-50A5-CE4C-8F65-2DD1C33D95C8}" dt="2022-06-08T08:29:30.694" v="1553" actId="1076"/>
          <ac:spMkLst>
            <pc:docMk/>
            <pc:sldMk cId="3643656538" sldId="2134804712"/>
            <ac:spMk id="27" creationId="{3F23EBEA-60C3-0D59-9FFA-78852B739173}"/>
          </ac:spMkLst>
        </pc:spChg>
        <pc:spChg chg="mod">
          <ac:chgData name="Josephina Bartela" userId="1c5ef19d2594c6ba" providerId="LiveId" clId="{7904B7CF-50A5-CE4C-8F65-2DD1C33D95C8}" dt="2022-06-08T08:50:14.779" v="1711" actId="207"/>
          <ac:spMkLst>
            <pc:docMk/>
            <pc:sldMk cId="3643656538" sldId="2134804712"/>
            <ac:spMk id="108" creationId="{ADF24B5C-6734-DEAB-5EAF-0E2AC79F7A59}"/>
          </ac:spMkLst>
        </pc:spChg>
        <pc:spChg chg="mod">
          <ac:chgData name="Josephina Bartela" userId="1c5ef19d2594c6ba" providerId="LiveId" clId="{7904B7CF-50A5-CE4C-8F65-2DD1C33D95C8}" dt="2022-06-08T08:50:14.779" v="1711" actId="207"/>
          <ac:spMkLst>
            <pc:docMk/>
            <pc:sldMk cId="3643656538" sldId="2134804712"/>
            <ac:spMk id="109" creationId="{FF9C5690-03BE-F934-E26F-5BBF3C0DE533}"/>
          </ac:spMkLst>
        </pc:spChg>
        <pc:spChg chg="mod">
          <ac:chgData name="Josephina Bartela" userId="1c5ef19d2594c6ba" providerId="LiveId" clId="{7904B7CF-50A5-CE4C-8F65-2DD1C33D95C8}" dt="2022-06-08T08:50:14.779" v="1711" actId="207"/>
          <ac:spMkLst>
            <pc:docMk/>
            <pc:sldMk cId="3643656538" sldId="2134804712"/>
            <ac:spMk id="110" creationId="{D49647F9-0E03-9528-345E-7867EF14381B}"/>
          </ac:spMkLst>
        </pc:spChg>
        <pc:spChg chg="mod">
          <ac:chgData name="Josephina Bartela" userId="1c5ef19d2594c6ba" providerId="LiveId" clId="{7904B7CF-50A5-CE4C-8F65-2DD1C33D95C8}" dt="2022-06-08T08:44:14.378" v="1645" actId="20577"/>
          <ac:spMkLst>
            <pc:docMk/>
            <pc:sldMk cId="3643656538" sldId="2134804712"/>
            <ac:spMk id="163" creationId="{879C79AC-F19F-021D-6246-4229878DCDD7}"/>
          </ac:spMkLst>
        </pc:spChg>
        <pc:spChg chg="mod">
          <ac:chgData name="Josephina Bartela" userId="1c5ef19d2594c6ba" providerId="LiveId" clId="{7904B7CF-50A5-CE4C-8F65-2DD1C33D95C8}" dt="2022-06-08T07:58:16.091" v="1495" actId="20577"/>
          <ac:spMkLst>
            <pc:docMk/>
            <pc:sldMk cId="3643656538" sldId="2134804712"/>
            <ac:spMk id="165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8T08:28:09.491" v="1539"/>
          <ac:spMkLst>
            <pc:docMk/>
            <pc:sldMk cId="3643656538" sldId="2134804712"/>
            <ac:spMk id="167" creationId="{2E740D13-DD97-21BA-AB40-DD83CC112730}"/>
          </ac:spMkLst>
        </pc:spChg>
        <pc:spChg chg="mod">
          <ac:chgData name="Josephina Bartela" userId="1c5ef19d2594c6ba" providerId="LiveId" clId="{7904B7CF-50A5-CE4C-8F65-2DD1C33D95C8}" dt="2022-06-08T08:45:39.805" v="1655" actId="207"/>
          <ac:spMkLst>
            <pc:docMk/>
            <pc:sldMk cId="3643656538" sldId="2134804712"/>
            <ac:spMk id="172" creationId="{5F15E52B-7A0A-2449-8892-602A54AC05FB}"/>
          </ac:spMkLst>
        </pc:spChg>
        <pc:spChg chg="mod">
          <ac:chgData name="Josephina Bartela" userId="1c5ef19d2594c6ba" providerId="LiveId" clId="{7904B7CF-50A5-CE4C-8F65-2DD1C33D95C8}" dt="2022-06-08T08:45:43.989" v="1656" actId="207"/>
          <ac:spMkLst>
            <pc:docMk/>
            <pc:sldMk cId="3643656538" sldId="2134804712"/>
            <ac:spMk id="176" creationId="{685EBAB2-D65A-7A46-8AEB-41E3715D78D4}"/>
          </ac:spMkLst>
        </pc:spChg>
        <pc:spChg chg="mod">
          <ac:chgData name="Josephina Bartela" userId="1c5ef19d2594c6ba" providerId="LiveId" clId="{7904B7CF-50A5-CE4C-8F65-2DD1C33D95C8}" dt="2022-06-08T08:44:46.223" v="1648" actId="1076"/>
          <ac:spMkLst>
            <pc:docMk/>
            <pc:sldMk cId="3643656538" sldId="2134804712"/>
            <ac:spMk id="178" creationId="{A6B702FF-F3A2-92C5-6E67-02019F11E185}"/>
          </ac:spMkLst>
        </pc:spChg>
        <pc:spChg chg="mod">
          <ac:chgData name="Josephina Bartela" userId="1c5ef19d2594c6ba" providerId="LiveId" clId="{7904B7CF-50A5-CE4C-8F65-2DD1C33D95C8}" dt="2022-06-08T08:44:58.221" v="1649" actId="207"/>
          <ac:spMkLst>
            <pc:docMk/>
            <pc:sldMk cId="3643656538" sldId="2134804712"/>
            <ac:spMk id="185" creationId="{0AF8040A-0AB9-3244-B3C8-6777C8BFE423}"/>
          </ac:spMkLst>
        </pc:spChg>
        <pc:spChg chg="mod">
          <ac:chgData name="Josephina Bartela" userId="1c5ef19d2594c6ba" providerId="LiveId" clId="{7904B7CF-50A5-CE4C-8F65-2DD1C33D95C8}" dt="2022-06-08T08:32:21.533" v="1569"/>
          <ac:spMkLst>
            <pc:docMk/>
            <pc:sldMk cId="3643656538" sldId="2134804712"/>
            <ac:spMk id="202" creationId="{C71B1ED9-5AC9-FB4F-A7A3-10C61D71ADA6}"/>
          </ac:spMkLst>
        </pc:spChg>
        <pc:spChg chg="mod">
          <ac:chgData name="Josephina Bartela" userId="1c5ef19d2594c6ba" providerId="LiveId" clId="{7904B7CF-50A5-CE4C-8F65-2DD1C33D95C8}" dt="2022-06-08T08:45:21.012" v="1652" actId="207"/>
          <ac:spMkLst>
            <pc:docMk/>
            <pc:sldMk cId="3643656538" sldId="2134804712"/>
            <ac:spMk id="203" creationId="{C065D436-2FBB-AA40-9ABC-6472AB9544E6}"/>
          </ac:spMkLst>
        </pc:spChg>
        <pc:spChg chg="mod">
          <ac:chgData name="Josephina Bartela" userId="1c5ef19d2594c6ba" providerId="LiveId" clId="{7904B7CF-50A5-CE4C-8F65-2DD1C33D95C8}" dt="2022-06-08T08:32:21.533" v="1569"/>
          <ac:spMkLst>
            <pc:docMk/>
            <pc:sldMk cId="3643656538" sldId="2134804712"/>
            <ac:spMk id="204" creationId="{8B35FB9D-8374-B749-B1D3-D15BA5654092}"/>
          </ac:spMkLst>
        </pc:spChg>
        <pc:spChg chg="mod">
          <ac:chgData name="Josephina Bartela" userId="1c5ef19d2594c6ba" providerId="LiveId" clId="{7904B7CF-50A5-CE4C-8F65-2DD1C33D95C8}" dt="2022-06-08T08:32:21.533" v="1569"/>
          <ac:spMkLst>
            <pc:docMk/>
            <pc:sldMk cId="3643656538" sldId="2134804712"/>
            <ac:spMk id="205" creationId="{EC6349D5-A2F0-034F-8C10-0AB4DE2F3DA4}"/>
          </ac:spMkLst>
        </pc:spChg>
        <pc:spChg chg="mod">
          <ac:chgData name="Josephina Bartela" userId="1c5ef19d2594c6ba" providerId="LiveId" clId="{7904B7CF-50A5-CE4C-8F65-2DD1C33D95C8}" dt="2022-06-08T08:45:32.705" v="1654" actId="207"/>
          <ac:spMkLst>
            <pc:docMk/>
            <pc:sldMk cId="3643656538" sldId="2134804712"/>
            <ac:spMk id="207" creationId="{6343990A-4204-674A-88AA-AE602608C549}"/>
          </ac:spMkLst>
        </pc:spChg>
        <pc:spChg chg="mod">
          <ac:chgData name="Josephina Bartela" userId="1c5ef19d2594c6ba" providerId="LiveId" clId="{7904B7CF-50A5-CE4C-8F65-2DD1C33D95C8}" dt="2022-06-08T08:45:28.004" v="1653" actId="207"/>
          <ac:spMkLst>
            <pc:docMk/>
            <pc:sldMk cId="3643656538" sldId="2134804712"/>
            <ac:spMk id="208" creationId="{621905AB-4D84-FC45-8DB3-2928CACABE3A}"/>
          </ac:spMkLst>
        </pc:spChg>
        <pc:spChg chg="mod">
          <ac:chgData name="Josephina Bartela" userId="1c5ef19d2594c6ba" providerId="LiveId" clId="{7904B7CF-50A5-CE4C-8F65-2DD1C33D95C8}" dt="2022-06-08T08:32:21.533" v="1569"/>
          <ac:spMkLst>
            <pc:docMk/>
            <pc:sldMk cId="3643656538" sldId="2134804712"/>
            <ac:spMk id="210" creationId="{4750666A-27E2-534C-835D-98AB19CCB262}"/>
          </ac:spMkLst>
        </pc:spChg>
        <pc:spChg chg="mod">
          <ac:chgData name="Josephina Bartela" userId="1c5ef19d2594c6ba" providerId="LiveId" clId="{7904B7CF-50A5-CE4C-8F65-2DD1C33D95C8}" dt="2022-06-08T08:32:21.533" v="1569"/>
          <ac:spMkLst>
            <pc:docMk/>
            <pc:sldMk cId="3643656538" sldId="2134804712"/>
            <ac:spMk id="211" creationId="{D9F77B0C-B523-A447-875A-AF1440F89399}"/>
          </ac:spMkLst>
        </pc:spChg>
        <pc:spChg chg="mod">
          <ac:chgData name="Josephina Bartela" userId="1c5ef19d2594c6ba" providerId="LiveId" clId="{7904B7CF-50A5-CE4C-8F65-2DD1C33D95C8}" dt="2022-06-08T08:31:29.887" v="1565" actId="1076"/>
          <ac:spMkLst>
            <pc:docMk/>
            <pc:sldMk cId="3643656538" sldId="2134804712"/>
            <ac:spMk id="215" creationId="{61D67B47-1011-D544-8509-3113659C9EF7}"/>
          </ac:spMkLst>
        </pc:spChg>
        <pc:spChg chg="mod">
          <ac:chgData name="Josephina Bartela" userId="1c5ef19d2594c6ba" providerId="LiveId" clId="{7904B7CF-50A5-CE4C-8F65-2DD1C33D95C8}" dt="2022-06-08T08:34:49.900" v="1584" actId="20577"/>
          <ac:spMkLst>
            <pc:docMk/>
            <pc:sldMk cId="3643656538" sldId="2134804712"/>
            <ac:spMk id="218" creationId="{5A669DFF-0CD5-EE4F-BB0A-B9C28771A6FE}"/>
          </ac:spMkLst>
        </pc:spChg>
        <pc:spChg chg="mod">
          <ac:chgData name="Josephina Bartela" userId="1c5ef19d2594c6ba" providerId="LiveId" clId="{7904B7CF-50A5-CE4C-8F65-2DD1C33D95C8}" dt="2022-06-08T08:45:16.228" v="1651" actId="207"/>
          <ac:spMkLst>
            <pc:docMk/>
            <pc:sldMk cId="3643656538" sldId="2134804712"/>
            <ac:spMk id="219" creationId="{72AA1164-1C8C-B045-AA81-70363B463FB1}"/>
          </ac:spMkLst>
        </pc:spChg>
        <pc:spChg chg="mod">
          <ac:chgData name="Josephina Bartela" userId="1c5ef19d2594c6ba" providerId="LiveId" clId="{7904B7CF-50A5-CE4C-8F65-2DD1C33D95C8}" dt="2022-06-08T08:35:48.838" v="1590"/>
          <ac:spMkLst>
            <pc:docMk/>
            <pc:sldMk cId="3643656538" sldId="2134804712"/>
            <ac:spMk id="233" creationId="{E3634660-FBFA-CF4E-95D3-D1C3099D6E87}"/>
          </ac:spMkLst>
        </pc:spChg>
        <pc:spChg chg="mod">
          <ac:chgData name="Josephina Bartela" userId="1c5ef19d2594c6ba" providerId="LiveId" clId="{7904B7CF-50A5-CE4C-8F65-2DD1C33D95C8}" dt="2022-06-08T08:45:09.890" v="1650" actId="207"/>
          <ac:spMkLst>
            <pc:docMk/>
            <pc:sldMk cId="3643656538" sldId="2134804712"/>
            <ac:spMk id="235" creationId="{C8AB0CD7-080D-F14A-A3D1-A2D37ED8447C}"/>
          </ac:spMkLst>
        </pc:spChg>
        <pc:spChg chg="mod">
          <ac:chgData name="Josephina Bartela" userId="1c5ef19d2594c6ba" providerId="LiveId" clId="{7904B7CF-50A5-CE4C-8F65-2DD1C33D95C8}" dt="2022-06-08T08:37:51.082" v="1607"/>
          <ac:spMkLst>
            <pc:docMk/>
            <pc:sldMk cId="3643656538" sldId="2134804712"/>
            <ac:spMk id="237" creationId="{4C5A5356-FA96-0C40-8976-D8002513DD2A}"/>
          </ac:spMkLst>
        </pc:spChg>
        <pc:spChg chg="add mod">
          <ac:chgData name="Josephina Bartela" userId="1c5ef19d2594c6ba" providerId="LiveId" clId="{7904B7CF-50A5-CE4C-8F65-2DD1C33D95C8}" dt="2022-06-08T11:21:16.223" v="2048" actId="1076"/>
          <ac:spMkLst>
            <pc:docMk/>
            <pc:sldMk cId="3643656538" sldId="2134804712"/>
            <ac:spMk id="239" creationId="{AF280981-29D3-E14F-A3A9-B5164316EE06}"/>
          </ac:spMkLst>
        </pc:spChg>
        <pc:spChg chg="del">
          <ac:chgData name="Josephina Bartela" userId="1c5ef19d2594c6ba" providerId="LiveId" clId="{7904B7CF-50A5-CE4C-8F65-2DD1C33D95C8}" dt="2022-06-08T08:41:42.097" v="1623" actId="478"/>
          <ac:spMkLst>
            <pc:docMk/>
            <pc:sldMk cId="3643656538" sldId="2134804712"/>
            <ac:spMk id="274" creationId="{ECA6ADB1-F27A-B346-8BB8-EA31AB69EA42}"/>
          </ac:spMkLst>
        </pc:spChg>
        <pc:spChg chg="mod">
          <ac:chgData name="Josephina Bartela" userId="1c5ef19d2594c6ba" providerId="LiveId" clId="{7904B7CF-50A5-CE4C-8F65-2DD1C33D95C8}" dt="2022-06-08T08:38:04.630" v="1609" actId="1076"/>
          <ac:spMkLst>
            <pc:docMk/>
            <pc:sldMk cId="3643656538" sldId="2134804712"/>
            <ac:spMk id="282" creationId="{9075BDAE-8DBA-8746-9AD8-C83C42366572}"/>
          </ac:spMkLst>
        </pc:spChg>
        <pc:spChg chg="mod">
          <ac:chgData name="Josephina Bartela" userId="1c5ef19d2594c6ba" providerId="LiveId" clId="{7904B7CF-50A5-CE4C-8F65-2DD1C33D95C8}" dt="2022-06-08T08:28:05.078" v="1538" actId="20577"/>
          <ac:spMkLst>
            <pc:docMk/>
            <pc:sldMk cId="3643656538" sldId="2134804712"/>
            <ac:spMk id="288" creationId="{28631AB4-BC0B-D347-BE5C-BC52CC497C9C}"/>
          </ac:spMkLst>
        </pc:spChg>
        <pc:spChg chg="mod">
          <ac:chgData name="Josephina Bartela" userId="1c5ef19d2594c6ba" providerId="LiveId" clId="{7904B7CF-50A5-CE4C-8F65-2DD1C33D95C8}" dt="2022-06-08T08:33:33.668" v="1581" actId="1076"/>
          <ac:spMkLst>
            <pc:docMk/>
            <pc:sldMk cId="3643656538" sldId="2134804712"/>
            <ac:spMk id="320" creationId="{9C486893-C6D5-7F4C-8A33-7EBA87F6D664}"/>
          </ac:spMkLst>
        </pc:spChg>
        <pc:grpChg chg="mod">
          <ac:chgData name="Josephina Bartela" userId="1c5ef19d2594c6ba" providerId="LiveId" clId="{7904B7CF-50A5-CE4C-8F65-2DD1C33D95C8}" dt="2022-06-08T08:31:20.850" v="1564" actId="1076"/>
          <ac:grpSpMkLst>
            <pc:docMk/>
            <pc:sldMk cId="3643656538" sldId="2134804712"/>
            <ac:grpSpMk id="11" creationId="{6C049BD9-B743-014A-B8CB-89DD0924D7A9}"/>
          </ac:grpSpMkLst>
        </pc:grpChg>
        <pc:grpChg chg="del">
          <ac:chgData name="Josephina Bartela" userId="1c5ef19d2594c6ba" providerId="LiveId" clId="{7904B7CF-50A5-CE4C-8F65-2DD1C33D95C8}" dt="2022-06-08T08:41:43.698" v="1624" actId="478"/>
          <ac:grpSpMkLst>
            <pc:docMk/>
            <pc:sldMk cId="3643656538" sldId="2134804712"/>
            <ac:grpSpMk id="54" creationId="{8D3B77DF-9715-A545-AB73-70A45B434C32}"/>
          </ac:grpSpMkLst>
        </pc:grpChg>
        <pc:grpChg chg="mod">
          <ac:chgData name="Josephina Bartela" userId="1c5ef19d2594c6ba" providerId="LiveId" clId="{7904B7CF-50A5-CE4C-8F65-2DD1C33D95C8}" dt="2022-06-08T08:31:29.887" v="1565" actId="1076"/>
          <ac:grpSpMkLst>
            <pc:docMk/>
            <pc:sldMk cId="3643656538" sldId="2134804712"/>
            <ac:grpSpMk id="171" creationId="{412E5276-B124-EB41-820C-86D63CCFF626}"/>
          </ac:grpSpMkLst>
        </pc:grpChg>
        <pc:grpChg chg="del">
          <ac:chgData name="Josephina Bartela" userId="1c5ef19d2594c6ba" providerId="LiveId" clId="{7904B7CF-50A5-CE4C-8F65-2DD1C33D95C8}" dt="2022-06-08T08:41:27.963" v="1621" actId="478"/>
          <ac:grpSpMkLst>
            <pc:docMk/>
            <pc:sldMk cId="3643656538" sldId="2134804712"/>
            <ac:grpSpMk id="189" creationId="{68B2CAC2-FB84-2C4E-98F2-64059EB5339A}"/>
          </ac:grpSpMkLst>
        </pc:grpChg>
        <pc:grpChg chg="add mod">
          <ac:chgData name="Josephina Bartela" userId="1c5ef19d2594c6ba" providerId="LiveId" clId="{7904B7CF-50A5-CE4C-8F65-2DD1C33D95C8}" dt="2022-06-08T08:44:20.365" v="1646" actId="1076"/>
          <ac:grpSpMkLst>
            <pc:docMk/>
            <pc:sldMk cId="3643656538" sldId="2134804712"/>
            <ac:grpSpMk id="200" creationId="{8C486D4A-919D-1140-9CF9-EC39C5AB2F66}"/>
          </ac:grpSpMkLst>
        </pc:grpChg>
        <pc:grpChg chg="mod">
          <ac:chgData name="Josephina Bartela" userId="1c5ef19d2594c6ba" providerId="LiveId" clId="{7904B7CF-50A5-CE4C-8F65-2DD1C33D95C8}" dt="2022-06-08T08:32:21.533" v="1569"/>
          <ac:grpSpMkLst>
            <pc:docMk/>
            <pc:sldMk cId="3643656538" sldId="2134804712"/>
            <ac:grpSpMk id="201" creationId="{64F6D8DF-EA52-7446-9930-8CF81EED1D85}"/>
          </ac:grpSpMkLst>
        </pc:grpChg>
        <pc:grpChg chg="add del mod">
          <ac:chgData name="Josephina Bartela" userId="1c5ef19d2594c6ba" providerId="LiveId" clId="{7904B7CF-50A5-CE4C-8F65-2DD1C33D95C8}" dt="2022-06-08T08:37:50.265" v="1606" actId="478"/>
          <ac:grpSpMkLst>
            <pc:docMk/>
            <pc:sldMk cId="3643656538" sldId="2134804712"/>
            <ac:grpSpMk id="231" creationId="{66DE6256-20AF-3941-BF8B-62913B257732}"/>
          </ac:grpSpMkLst>
        </pc:grpChg>
        <pc:grpChg chg="add mod">
          <ac:chgData name="Josephina Bartela" userId="1c5ef19d2594c6ba" providerId="LiveId" clId="{7904B7CF-50A5-CE4C-8F65-2DD1C33D95C8}" dt="2022-06-08T08:42:00.426" v="1628" actId="1076"/>
          <ac:grpSpMkLst>
            <pc:docMk/>
            <pc:sldMk cId="3643656538" sldId="2134804712"/>
            <ac:grpSpMk id="234" creationId="{C92379EF-A7ED-A74C-9EF9-338432AA98FB}"/>
          </ac:grpSpMkLst>
        </pc:grpChg>
        <pc:grpChg chg="mod">
          <ac:chgData name="Josephina Bartela" userId="1c5ef19d2594c6ba" providerId="LiveId" clId="{7904B7CF-50A5-CE4C-8F65-2DD1C33D95C8}" dt="2022-06-08T08:43:54.807" v="1638" actId="1076"/>
          <ac:grpSpMkLst>
            <pc:docMk/>
            <pc:sldMk cId="3643656538" sldId="2134804712"/>
            <ac:grpSpMk id="279" creationId="{5A7FC72D-7AA4-0D4C-8050-0227D1DA9677}"/>
          </ac:grpSpMkLst>
        </pc:grpChg>
        <pc:picChg chg="add del mod">
          <ac:chgData name="Josephina Bartela" userId="1c5ef19d2594c6ba" providerId="LiveId" clId="{7904B7CF-50A5-CE4C-8F65-2DD1C33D95C8}" dt="2022-06-08T08:35:41.001" v="1589" actId="478"/>
          <ac:picMkLst>
            <pc:docMk/>
            <pc:sldMk cId="3643656538" sldId="2134804712"/>
            <ac:picMk id="214" creationId="{3A83EDD6-813E-0540-8858-9A1BF23AE58E}"/>
          </ac:picMkLst>
        </pc:picChg>
        <pc:picChg chg="mod">
          <ac:chgData name="Josephina Bartela" userId="1c5ef19d2594c6ba" providerId="LiveId" clId="{7904B7CF-50A5-CE4C-8F65-2DD1C33D95C8}" dt="2022-06-08T08:36:02.590" v="1593" actId="207"/>
          <ac:picMkLst>
            <pc:docMk/>
            <pc:sldMk cId="3643656538" sldId="2134804712"/>
            <ac:picMk id="232" creationId="{651C9B6C-2780-FE45-8FB2-DC578430E300}"/>
          </ac:picMkLst>
        </pc:picChg>
        <pc:picChg chg="mod">
          <ac:chgData name="Josephina Bartela" userId="1c5ef19d2594c6ba" providerId="LiveId" clId="{7904B7CF-50A5-CE4C-8F65-2DD1C33D95C8}" dt="2022-06-08T08:37:51.082" v="1607"/>
          <ac:picMkLst>
            <pc:docMk/>
            <pc:sldMk cId="3643656538" sldId="2134804712"/>
            <ac:picMk id="236" creationId="{7BCFC8E2-04CB-AB42-BA33-2DE581D7DF17}"/>
          </ac:picMkLst>
        </pc:picChg>
        <pc:cxnChg chg="mod">
          <ac:chgData name="Josephina Bartela" userId="1c5ef19d2594c6ba" providerId="LiveId" clId="{7904B7CF-50A5-CE4C-8F65-2DD1C33D95C8}" dt="2022-06-08T08:33:10.726" v="1580" actId="14100"/>
          <ac:cxnSpMkLst>
            <pc:docMk/>
            <pc:sldMk cId="3643656538" sldId="2134804712"/>
            <ac:cxnSpMk id="93" creationId="{C3902D2B-7027-2E94-C1E0-ED72DD372B29}"/>
          </ac:cxnSpMkLst>
        </pc:cxnChg>
        <pc:cxnChg chg="mod">
          <ac:chgData name="Josephina Bartela" userId="1c5ef19d2594c6ba" providerId="LiveId" clId="{7904B7CF-50A5-CE4C-8F65-2DD1C33D95C8}" dt="2022-06-08T08:42:35.682" v="1635" actId="14100"/>
          <ac:cxnSpMkLst>
            <pc:docMk/>
            <pc:sldMk cId="3643656538" sldId="2134804712"/>
            <ac:cxnSpMk id="96" creationId="{47783035-900F-D42B-38E0-3964C9561DDB}"/>
          </ac:cxnSpMkLst>
        </pc:cxnChg>
        <pc:cxnChg chg="del mod">
          <ac:chgData name="Josephina Bartela" userId="1c5ef19d2594c6ba" providerId="LiveId" clId="{7904B7CF-50A5-CE4C-8F65-2DD1C33D95C8}" dt="2022-06-08T08:41:49.076" v="1626" actId="478"/>
          <ac:cxnSpMkLst>
            <pc:docMk/>
            <pc:sldMk cId="3643656538" sldId="2134804712"/>
            <ac:cxnSpMk id="99" creationId="{49E5C539-DDF4-B9C4-780A-D97DB6150A1D}"/>
          </ac:cxnSpMkLst>
        </pc:cxnChg>
        <pc:cxnChg chg="add del mod">
          <ac:chgData name="Josephina Bartela" userId="1c5ef19d2594c6ba" providerId="LiveId" clId="{7904B7CF-50A5-CE4C-8F65-2DD1C33D95C8}" dt="2022-06-08T08:32:13.843" v="1568" actId="478"/>
          <ac:cxnSpMkLst>
            <pc:docMk/>
            <pc:sldMk cId="3643656538" sldId="2134804712"/>
            <ac:cxnSpMk id="199" creationId="{25F2BFD5-E72A-D24B-BE27-41C7822D4359}"/>
          </ac:cxnSpMkLst>
        </pc:cxnChg>
        <pc:cxnChg chg="mod">
          <ac:chgData name="Josephina Bartela" userId="1c5ef19d2594c6ba" providerId="LiveId" clId="{7904B7CF-50A5-CE4C-8F65-2DD1C33D95C8}" dt="2022-06-08T08:32:21.533" v="1569"/>
          <ac:cxnSpMkLst>
            <pc:docMk/>
            <pc:sldMk cId="3643656538" sldId="2134804712"/>
            <ac:cxnSpMk id="206" creationId="{245457D3-00D7-9849-A758-3B0B39719C07}"/>
          </ac:cxnSpMkLst>
        </pc:cxnChg>
        <pc:cxnChg chg="mod">
          <ac:chgData name="Josephina Bartela" userId="1c5ef19d2594c6ba" providerId="LiveId" clId="{7904B7CF-50A5-CE4C-8F65-2DD1C33D95C8}" dt="2022-06-08T08:32:21.533" v="1569"/>
          <ac:cxnSpMkLst>
            <pc:docMk/>
            <pc:sldMk cId="3643656538" sldId="2134804712"/>
            <ac:cxnSpMk id="209" creationId="{AEAEFCAA-E5DB-0A4F-8EFF-714AB32391F6}"/>
          </ac:cxnSpMkLst>
        </pc:cxnChg>
        <pc:cxnChg chg="add mod">
          <ac:chgData name="Josephina Bartela" userId="1c5ef19d2594c6ba" providerId="LiveId" clId="{7904B7CF-50A5-CE4C-8F65-2DD1C33D95C8}" dt="2022-06-08T08:44:20.365" v="1646" actId="1076"/>
          <ac:cxnSpMkLst>
            <pc:docMk/>
            <pc:sldMk cId="3643656538" sldId="2134804712"/>
            <ac:cxnSpMk id="212" creationId="{AE30CEAA-EE61-2641-B886-452310F7589B}"/>
          </ac:cxnSpMkLst>
        </pc:cxnChg>
        <pc:cxnChg chg="add mod">
          <ac:chgData name="Josephina Bartela" userId="1c5ef19d2594c6ba" providerId="LiveId" clId="{7904B7CF-50A5-CE4C-8F65-2DD1C33D95C8}" dt="2022-06-08T08:44:28.698" v="1647" actId="14100"/>
          <ac:cxnSpMkLst>
            <pc:docMk/>
            <pc:sldMk cId="3643656538" sldId="2134804712"/>
            <ac:cxnSpMk id="213" creationId="{1250CB4E-8591-604B-B89F-4E4E6F7084E8}"/>
          </ac:cxnSpMkLst>
        </pc:cxnChg>
        <pc:cxnChg chg="add mod">
          <ac:chgData name="Josephina Bartela" userId="1c5ef19d2594c6ba" providerId="LiveId" clId="{7904B7CF-50A5-CE4C-8F65-2DD1C33D95C8}" dt="2022-06-08T08:42:49.797" v="1637" actId="14100"/>
          <ac:cxnSpMkLst>
            <pc:docMk/>
            <pc:sldMk cId="3643656538" sldId="2134804712"/>
            <ac:cxnSpMk id="238" creationId="{D439E7B2-C9CF-DE4A-A2BD-170DB2CC84E8}"/>
          </ac:cxnSpMkLst>
        </pc:cxnChg>
        <pc:cxnChg chg="mod">
          <ac:chgData name="Josephina Bartela" userId="1c5ef19d2594c6ba" providerId="LiveId" clId="{7904B7CF-50A5-CE4C-8F65-2DD1C33D95C8}" dt="2022-06-08T08:39:52.296" v="1619" actId="14100"/>
          <ac:cxnSpMkLst>
            <pc:docMk/>
            <pc:sldMk cId="3643656538" sldId="2134804712"/>
            <ac:cxnSpMk id="309" creationId="{E921D250-8FF9-9B4E-9281-D402F2260669}"/>
          </ac:cxnSpMkLst>
        </pc:cxnChg>
        <pc:cxnChg chg="mod">
          <ac:chgData name="Josephina Bartela" userId="1c5ef19d2594c6ba" providerId="LiveId" clId="{7904B7CF-50A5-CE4C-8F65-2DD1C33D95C8}" dt="2022-06-08T08:39:55.799" v="1620" actId="14100"/>
          <ac:cxnSpMkLst>
            <pc:docMk/>
            <pc:sldMk cId="3643656538" sldId="2134804712"/>
            <ac:cxnSpMk id="310" creationId="{460C306D-87B9-A747-9CA6-BEDEF6FD7580}"/>
          </ac:cxnSpMkLst>
        </pc:cxnChg>
        <pc:cxnChg chg="mod">
          <ac:chgData name="Josephina Bartela" userId="1c5ef19d2594c6ba" providerId="LiveId" clId="{7904B7CF-50A5-CE4C-8F65-2DD1C33D95C8}" dt="2022-06-08T08:30:58.211" v="1562" actId="14100"/>
          <ac:cxnSpMkLst>
            <pc:docMk/>
            <pc:sldMk cId="3643656538" sldId="2134804712"/>
            <ac:cxnSpMk id="311" creationId="{0FE9759F-A927-C847-A45C-C087800747D5}"/>
          </ac:cxnSpMkLst>
        </pc:cxnChg>
        <pc:cxnChg chg="mod">
          <ac:chgData name="Josephina Bartela" userId="1c5ef19d2594c6ba" providerId="LiveId" clId="{7904B7CF-50A5-CE4C-8F65-2DD1C33D95C8}" dt="2022-06-08T08:31:29.887" v="1565" actId="1076"/>
          <ac:cxnSpMkLst>
            <pc:docMk/>
            <pc:sldMk cId="3643656538" sldId="2134804712"/>
            <ac:cxnSpMk id="312" creationId="{214BB3C4-EE51-F947-8EB3-F6120F57653C}"/>
          </ac:cxnSpMkLst>
        </pc:cxnChg>
        <pc:cxnChg chg="mod">
          <ac:chgData name="Josephina Bartela" userId="1c5ef19d2594c6ba" providerId="LiveId" clId="{7904B7CF-50A5-CE4C-8F65-2DD1C33D95C8}" dt="2022-06-08T08:31:29.887" v="1565" actId="1076"/>
          <ac:cxnSpMkLst>
            <pc:docMk/>
            <pc:sldMk cId="3643656538" sldId="2134804712"/>
            <ac:cxnSpMk id="313" creationId="{5BBF252C-F5B8-004C-85FB-6F333A588C43}"/>
          </ac:cxnSpMkLst>
        </pc:cxnChg>
        <pc:cxnChg chg="mod">
          <ac:chgData name="Josephina Bartela" userId="1c5ef19d2594c6ba" providerId="LiveId" clId="{7904B7CF-50A5-CE4C-8F65-2DD1C33D95C8}" dt="2022-06-08T08:31:03.709" v="1563" actId="14100"/>
          <ac:cxnSpMkLst>
            <pc:docMk/>
            <pc:sldMk cId="3643656538" sldId="2134804712"/>
            <ac:cxnSpMk id="321" creationId="{3FF4D017-6209-F448-A819-F090602444D4}"/>
          </ac:cxnSpMkLst>
        </pc:cxnChg>
        <pc:cxnChg chg="del mod">
          <ac:chgData name="Josephina Bartela" userId="1c5ef19d2594c6ba" providerId="LiveId" clId="{7904B7CF-50A5-CE4C-8F65-2DD1C33D95C8}" dt="2022-06-08T08:41:45.951" v="1625" actId="478"/>
          <ac:cxnSpMkLst>
            <pc:docMk/>
            <pc:sldMk cId="3643656538" sldId="2134804712"/>
            <ac:cxnSpMk id="322" creationId="{99AA8306-CE96-AC46-BA9D-68E5765ADC19}"/>
          </ac:cxnSpMkLst>
        </pc:cxnChg>
      </pc:sldChg>
      <pc:sldChg chg="addSp delSp modSp add mod ord modNotesTx">
        <pc:chgData name="Josephina Bartela" userId="1c5ef19d2594c6ba" providerId="LiveId" clId="{7904B7CF-50A5-CE4C-8F65-2DD1C33D95C8}" dt="2022-06-08T11:28:02.959" v="2178" actId="1076"/>
        <pc:sldMkLst>
          <pc:docMk/>
          <pc:sldMk cId="456654314" sldId="2134804713"/>
        </pc:sldMkLst>
        <pc:spChg chg="mod">
          <ac:chgData name="Josephina Bartela" userId="1c5ef19d2594c6ba" providerId="LiveId" clId="{7904B7CF-50A5-CE4C-8F65-2DD1C33D95C8}" dt="2022-06-08T08:49:44.643" v="1705" actId="20577"/>
          <ac:spMkLst>
            <pc:docMk/>
            <pc:sldMk cId="456654314" sldId="2134804713"/>
            <ac:spMk id="5" creationId="{971D19B1-CBBD-F73C-7C6D-42ACA92BADD6}"/>
          </ac:spMkLst>
        </pc:spChg>
        <pc:spChg chg="mod">
          <ac:chgData name="Josephina Bartela" userId="1c5ef19d2594c6ba" providerId="LiveId" clId="{7904B7CF-50A5-CE4C-8F65-2DD1C33D95C8}" dt="2022-06-08T09:12:50.783" v="1766" actId="14100"/>
          <ac:spMkLst>
            <pc:docMk/>
            <pc:sldMk cId="456654314" sldId="2134804713"/>
            <ac:spMk id="6" creationId="{74C6A95B-7BA4-6FAC-E937-F0AE794A8B17}"/>
          </ac:spMkLst>
        </pc:spChg>
        <pc:spChg chg="mod">
          <ac:chgData name="Josephina Bartela" userId="1c5ef19d2594c6ba" providerId="LiveId" clId="{7904B7CF-50A5-CE4C-8F65-2DD1C33D95C8}" dt="2022-06-08T09:24:58.344" v="1821" actId="20577"/>
          <ac:spMkLst>
            <pc:docMk/>
            <pc:sldMk cId="456654314" sldId="2134804713"/>
            <ac:spMk id="9" creationId="{97552165-1964-AA74-04E3-985D3BE4E4C7}"/>
          </ac:spMkLst>
        </pc:spChg>
        <pc:spChg chg="mod">
          <ac:chgData name="Josephina Bartela" userId="1c5ef19d2594c6ba" providerId="LiveId" clId="{7904B7CF-50A5-CE4C-8F65-2DD1C33D95C8}" dt="2022-06-08T09:23:48.326" v="1810" actId="164"/>
          <ac:spMkLst>
            <pc:docMk/>
            <pc:sldMk cId="456654314" sldId="2134804713"/>
            <ac:spMk id="12" creationId="{7348A8EF-FC7D-8B7F-1E94-37BE49A23A02}"/>
          </ac:spMkLst>
        </pc:spChg>
        <pc:spChg chg="del">
          <ac:chgData name="Josephina Bartela" userId="1c5ef19d2594c6ba" providerId="LiveId" clId="{7904B7CF-50A5-CE4C-8F65-2DD1C33D95C8}" dt="2022-06-08T09:12:57.261" v="1768" actId="478"/>
          <ac:spMkLst>
            <pc:docMk/>
            <pc:sldMk cId="456654314" sldId="2134804713"/>
            <ac:spMk id="27" creationId="{3F23EBEA-60C3-0D59-9FFA-78852B739173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07" creationId="{F9B44E94-385F-1A25-3F29-9A92FC4A4F3B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08" creationId="{ADF24B5C-6734-DEAB-5EAF-0E2AC79F7A59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09" creationId="{FF9C5690-03BE-F934-E26F-5BBF3C0DE533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10" creationId="{D49647F9-0E03-9528-345E-7867EF14381B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14" creationId="{DC70715A-C0A8-AABE-8502-2428AC8AA00D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15" creationId="{ED715256-09A9-F7B8-2907-F9C4743F1732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16" creationId="{08F5618C-D7ED-59ED-43C4-70F852063ADF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17" creationId="{2F2D928A-27FC-7508-0B4A-14DEB46E09BB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18" creationId="{BCEE13CA-E12E-B1EB-BFFB-48C6CED4F473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19" creationId="{FF5D2E39-212C-1F97-6639-2C8E0A1B2E4C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20" creationId="{F0D208C8-8398-D4DB-BF8A-F581F3D36DA8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21" creationId="{782D08DF-7659-3ABF-6E69-B801BC192665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22" creationId="{3B11DB82-E8C8-35D5-543F-57FB9F1AFDC3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23" creationId="{FE231F5B-C0F1-2AD5-6254-031A24F42F4D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24" creationId="{695A3278-3F59-EF15-D846-A7BFFEB6E5F6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28" creationId="{938207E5-8C3A-4FB8-FAB8-103A78F30A12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29" creationId="{1EA313C2-6081-22E4-1244-600DAD026505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30" creationId="{85B1AA50-640A-5177-64FC-7E1FA8D96327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31" creationId="{5E33545D-2EF1-884B-0CF8-888139099BBC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32" creationId="{DCF6C6C6-5318-52BF-BA3D-5077E53BA4B7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33" creationId="{672D42A7-2E6B-082E-8F63-BE590B09B4AB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34" creationId="{19B45313-3572-4AC6-635C-2CD9DF4B0FB3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35" creationId="{8144C017-778A-0E81-AC38-86E45E607A16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36" creationId="{08FB8B8C-7DDE-DB72-DABC-AF5E140B4406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37" creationId="{E7184688-8987-269A-2D00-EDC918FBC25C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38" creationId="{6AC4F4A9-7561-0EE4-CE3E-ED01BD0AC9B1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42" creationId="{A2DA0D7A-2EE9-4E9F-B78B-F50F173DDDCA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43" creationId="{33C89324-A7EE-E49F-0312-04E319084AD2}"/>
          </ac:spMkLst>
        </pc:spChg>
        <pc:spChg chg="mod">
          <ac:chgData name="Josephina Bartela" userId="1c5ef19d2594c6ba" providerId="LiveId" clId="{7904B7CF-50A5-CE4C-8F65-2DD1C33D95C8}" dt="2022-06-08T09:42:05.284" v="1974" actId="207"/>
          <ac:spMkLst>
            <pc:docMk/>
            <pc:sldMk cId="456654314" sldId="2134804713"/>
            <ac:spMk id="144" creationId="{36BF1B98-2471-899B-E6C4-A36AC76A7C65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45" creationId="{DFF17746-91EB-B758-BB40-A4B21526784C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46" creationId="{1356C39D-09F6-4DA0-B5AF-B8A31521C6BD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47" creationId="{C00B63C8-794F-A2CA-65BE-D5C0A12FD0D1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48" creationId="{C12C5AD2-10F5-8007-CBB3-9EC008150998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49" creationId="{032184A3-58DA-B559-55E8-45C26760F1C6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50" creationId="{BAC57CCE-C3C5-FECB-9D6C-21736341FABB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51" creationId="{5FE5ABA1-97A9-1032-3E56-F233C4B3AEDE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52" creationId="{9BC17530-418E-F1B5-6E10-F44810A5D6EB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56" creationId="{F01C603D-AC89-E4A8-8773-B2CB14C49A7F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57" creationId="{0EFD7223-2895-185B-4BF5-007C50928453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58" creationId="{3B162B3C-B3E0-1BC4-CBEE-B49837BC2009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59" creationId="{624C9A2E-F85D-B84B-52C5-FCB2B09B79C0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60" creationId="{CEA9D750-CC58-FA10-AAEF-043772817F61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61" creationId="{935C9E2C-0CE2-A1B4-DC3B-038BDFDA33B0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62" creationId="{4FFEA6B8-B496-7FE4-72E4-A15ADB657374}"/>
          </ac:spMkLst>
        </pc:spChg>
        <pc:spChg chg="mod">
          <ac:chgData name="Josephina Bartela" userId="1c5ef19d2594c6ba" providerId="LiveId" clId="{7904B7CF-50A5-CE4C-8F65-2DD1C33D95C8}" dt="2022-06-08T09:33:01.601" v="1914" actId="1076"/>
          <ac:spMkLst>
            <pc:docMk/>
            <pc:sldMk cId="456654314" sldId="2134804713"/>
            <ac:spMk id="163" creationId="{879C79AC-F19F-021D-6246-4229878DCDD7}"/>
          </ac:spMkLst>
        </pc:spChg>
        <pc:spChg chg="mod">
          <ac:chgData name="Josephina Bartela" userId="1c5ef19d2594c6ba" providerId="LiveId" clId="{7904B7CF-50A5-CE4C-8F65-2DD1C33D95C8}" dt="2022-06-08T09:12:22.277" v="1761" actId="164"/>
          <ac:spMkLst>
            <pc:docMk/>
            <pc:sldMk cId="456654314" sldId="2134804713"/>
            <ac:spMk id="164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8T09:12:11.767" v="1759" actId="164"/>
          <ac:spMkLst>
            <pc:docMk/>
            <pc:sldMk cId="456654314" sldId="2134804713"/>
            <ac:spMk id="165" creationId="{D158259D-24B5-D789-4589-DDE6B90FEF61}"/>
          </ac:spMkLst>
        </pc:spChg>
        <pc:spChg chg="mod">
          <ac:chgData name="Josephina Bartela" userId="1c5ef19d2594c6ba" providerId="LiveId" clId="{7904B7CF-50A5-CE4C-8F65-2DD1C33D95C8}" dt="2022-06-08T09:12:39.287" v="1764" actId="164"/>
          <ac:spMkLst>
            <pc:docMk/>
            <pc:sldMk cId="456654314" sldId="2134804713"/>
            <ac:spMk id="167" creationId="{2E740D13-DD97-21BA-AB40-DD83CC112730}"/>
          </ac:spMkLst>
        </pc:spChg>
        <pc:spChg chg="mod">
          <ac:chgData name="Josephina Bartela" userId="1c5ef19d2594c6ba" providerId="LiveId" clId="{7904B7CF-50A5-CE4C-8F65-2DD1C33D95C8}" dt="2022-06-08T09:12:33.388" v="1763" actId="164"/>
          <ac:spMkLst>
            <pc:docMk/>
            <pc:sldMk cId="456654314" sldId="2134804713"/>
            <ac:spMk id="168" creationId="{A883EBB8-7ACA-258A-9790-215034A4762B}"/>
          </ac:spMkLst>
        </pc:spChg>
        <pc:spChg chg="mod">
          <ac:chgData name="Josephina Bartela" userId="1c5ef19d2594c6ba" providerId="LiveId" clId="{7904B7CF-50A5-CE4C-8F65-2DD1C33D95C8}" dt="2022-06-08T08:57:07.805" v="1738" actId="20577"/>
          <ac:spMkLst>
            <pc:docMk/>
            <pc:sldMk cId="456654314" sldId="2134804713"/>
            <ac:spMk id="172" creationId="{A0898373-6FCC-D941-B367-B44E087747C0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73" creationId="{23DA240D-1238-DE4B-87F1-7BF16D343B65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75" creationId="{282F1F91-A755-FC43-AE7F-FB0EA137D0A4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76" creationId="{2FE5477B-0E73-3D46-B999-E0934CCF4A7B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77" creationId="{2A67C87D-0F86-3C47-B36B-7C78C14D02F5}"/>
          </ac:spMkLst>
        </pc:spChg>
        <pc:spChg chg="del">
          <ac:chgData name="Josephina Bartela" userId="1c5ef19d2594c6ba" providerId="LiveId" clId="{7904B7CF-50A5-CE4C-8F65-2DD1C33D95C8}" dt="2022-06-08T09:13:00.144" v="1769" actId="478"/>
          <ac:spMkLst>
            <pc:docMk/>
            <pc:sldMk cId="456654314" sldId="2134804713"/>
            <ac:spMk id="178" creationId="{A6B702FF-F3A2-92C5-6E67-02019F11E185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79" creationId="{7148B3B7-24EA-DB45-B44A-C341C3DBDA41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80" creationId="{673BBCE7-0107-C843-B4F6-5223696414E2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81" creationId="{85550E0C-62A9-6A44-8261-64A04D3D7A1B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82" creationId="{2995A2EF-CD33-A44C-8271-6680FD3005EF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83" creationId="{63EB958E-D7CB-A147-8356-B8FAE30FDF3C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184" creationId="{760E9F94-5065-C046-B187-9B924CC72615}"/>
          </ac:spMkLst>
        </pc:spChg>
        <pc:spChg chg="mod">
          <ac:chgData name="Josephina Bartela" userId="1c5ef19d2594c6ba" providerId="LiveId" clId="{7904B7CF-50A5-CE4C-8F65-2DD1C33D95C8}" dt="2022-06-08T08:51:14.525" v="1714" actId="207"/>
          <ac:spMkLst>
            <pc:docMk/>
            <pc:sldMk cId="456654314" sldId="2134804713"/>
            <ac:spMk id="185" creationId="{0AF8040A-0AB9-3244-B3C8-6777C8BFE423}"/>
          </ac:spMkLst>
        </pc:spChg>
        <pc:spChg chg="mod">
          <ac:chgData name="Josephina Bartela" userId="1c5ef19d2594c6ba" providerId="LiveId" clId="{7904B7CF-50A5-CE4C-8F65-2DD1C33D95C8}" dt="2022-06-08T09:32:02.617" v="1907" actId="207"/>
          <ac:spMkLst>
            <pc:docMk/>
            <pc:sldMk cId="456654314" sldId="2134804713"/>
            <ac:spMk id="190" creationId="{4F617513-29D0-0545-A57B-DB3FF1F3BCB9}"/>
          </ac:spMkLst>
        </pc:spChg>
        <pc:spChg chg="mod">
          <ac:chgData name="Josephina Bartela" userId="1c5ef19d2594c6ba" providerId="LiveId" clId="{7904B7CF-50A5-CE4C-8F65-2DD1C33D95C8}" dt="2022-06-08T09:32:08.218" v="1908" actId="207"/>
          <ac:spMkLst>
            <pc:docMk/>
            <pc:sldMk cId="456654314" sldId="2134804713"/>
            <ac:spMk id="200" creationId="{04DFE96A-153B-BD43-83D2-5756FA4A287F}"/>
          </ac:spMkLst>
        </pc:spChg>
        <pc:spChg chg="mod">
          <ac:chgData name="Josephina Bartela" userId="1c5ef19d2594c6ba" providerId="LiveId" clId="{7904B7CF-50A5-CE4C-8F65-2DD1C33D95C8}" dt="2022-06-08T09:24:01.925" v="1811" actId="164"/>
          <ac:spMkLst>
            <pc:docMk/>
            <pc:sldMk cId="456654314" sldId="2134804713"/>
            <ac:spMk id="214" creationId="{90F88AB1-DE6F-1C45-B48D-1BF5C43AFAC8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215" creationId="{0768779F-C60B-2B46-B824-85B264B0D0D4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216" creationId="{3E38DC47-CBB3-374E-9FC7-69972AF0A4D9}"/>
          </ac:spMkLst>
        </pc:spChg>
        <pc:spChg chg="mod">
          <ac:chgData name="Josephina Bartela" userId="1c5ef19d2594c6ba" providerId="LiveId" clId="{7904B7CF-50A5-CE4C-8F65-2DD1C33D95C8}" dt="2022-06-08T08:56:46.435" v="1720"/>
          <ac:spMkLst>
            <pc:docMk/>
            <pc:sldMk cId="456654314" sldId="2134804713"/>
            <ac:spMk id="217" creationId="{0DF86099-4691-E048-A561-564CD688BF92}"/>
          </ac:spMkLst>
        </pc:spChg>
        <pc:spChg chg="mod">
          <ac:chgData name="Josephina Bartela" userId="1c5ef19d2594c6ba" providerId="LiveId" clId="{7904B7CF-50A5-CE4C-8F65-2DD1C33D95C8}" dt="2022-06-08T09:10:15.383" v="1757"/>
          <ac:spMkLst>
            <pc:docMk/>
            <pc:sldMk cId="456654314" sldId="2134804713"/>
            <ac:spMk id="220" creationId="{45E439EB-D71D-A946-8D69-BF069D4FBC67}"/>
          </ac:spMkLst>
        </pc:spChg>
        <pc:spChg chg="mod">
          <ac:chgData name="Josephina Bartela" userId="1c5ef19d2594c6ba" providerId="LiveId" clId="{7904B7CF-50A5-CE4C-8F65-2DD1C33D95C8}" dt="2022-06-08T09:32:17.162" v="1909" actId="207"/>
          <ac:spMkLst>
            <pc:docMk/>
            <pc:sldMk cId="456654314" sldId="2134804713"/>
            <ac:spMk id="221" creationId="{90D80A42-BA7E-F047-A9CD-1C0099B488FF}"/>
          </ac:spMkLst>
        </pc:spChg>
        <pc:spChg chg="mod">
          <ac:chgData name="Josephina Bartela" userId="1c5ef19d2594c6ba" providerId="LiveId" clId="{7904B7CF-50A5-CE4C-8F65-2DD1C33D95C8}" dt="2022-06-08T09:10:15.383" v="1757"/>
          <ac:spMkLst>
            <pc:docMk/>
            <pc:sldMk cId="456654314" sldId="2134804713"/>
            <ac:spMk id="222" creationId="{9B1554CF-039B-3646-AF38-A94C70F7E257}"/>
          </ac:spMkLst>
        </pc:spChg>
        <pc:spChg chg="del">
          <ac:chgData name="Josephina Bartela" userId="1c5ef19d2594c6ba" providerId="LiveId" clId="{7904B7CF-50A5-CE4C-8F65-2DD1C33D95C8}" dt="2022-06-08T09:22:59.601" v="1806" actId="478"/>
          <ac:spMkLst>
            <pc:docMk/>
            <pc:sldMk cId="456654314" sldId="2134804713"/>
            <ac:spMk id="243" creationId="{DAE34B48-6659-3D49-83BE-C23F0590FD44}"/>
          </ac:spMkLst>
        </pc:spChg>
        <pc:spChg chg="mod">
          <ac:chgData name="Josephina Bartela" userId="1c5ef19d2594c6ba" providerId="LiveId" clId="{7904B7CF-50A5-CE4C-8F65-2DD1C33D95C8}" dt="2022-06-08T09:23:23.614" v="1809" actId="14100"/>
          <ac:spMkLst>
            <pc:docMk/>
            <pc:sldMk cId="456654314" sldId="2134804713"/>
            <ac:spMk id="259" creationId="{52F79A8E-7976-4042-98F9-013E54F43A12}"/>
          </ac:spMkLst>
        </pc:spChg>
        <pc:spChg chg="del">
          <ac:chgData name="Josephina Bartela" userId="1c5ef19d2594c6ba" providerId="LiveId" clId="{7904B7CF-50A5-CE4C-8F65-2DD1C33D95C8}" dt="2022-06-08T08:56:45.353" v="1719" actId="478"/>
          <ac:spMkLst>
            <pc:docMk/>
            <pc:sldMk cId="456654314" sldId="2134804713"/>
            <ac:spMk id="269" creationId="{9EAEE84E-368B-6943-9DBB-4909341CAABA}"/>
          </ac:spMkLst>
        </pc:spChg>
        <pc:spChg chg="add mod">
          <ac:chgData name="Josephina Bartela" userId="1c5ef19d2594c6ba" providerId="LiveId" clId="{7904B7CF-50A5-CE4C-8F65-2DD1C33D95C8}" dt="2022-06-08T09:31:12.012" v="1905" actId="20577"/>
          <ac:spMkLst>
            <pc:docMk/>
            <pc:sldMk cId="456654314" sldId="2134804713"/>
            <ac:spMk id="284" creationId="{2A60E075-2C70-8546-9EA8-8722CF454AF0}"/>
          </ac:spMkLst>
        </pc:spChg>
        <pc:spChg chg="add mod">
          <ac:chgData name="Josephina Bartela" userId="1c5ef19d2594c6ba" providerId="LiveId" clId="{7904B7CF-50A5-CE4C-8F65-2DD1C33D95C8}" dt="2022-06-08T11:25:38.001" v="2145" actId="20577"/>
          <ac:spMkLst>
            <pc:docMk/>
            <pc:sldMk cId="456654314" sldId="2134804713"/>
            <ac:spMk id="285" creationId="{05EB3A63-AFA5-CB4F-A5FB-45317EFE3369}"/>
          </ac:spMkLst>
        </pc:spChg>
        <pc:spChg chg="add mod">
          <ac:chgData name="Josephina Bartela" userId="1c5ef19d2594c6ba" providerId="LiveId" clId="{7904B7CF-50A5-CE4C-8F65-2DD1C33D95C8}" dt="2022-06-08T11:28:02.959" v="2178" actId="1076"/>
          <ac:spMkLst>
            <pc:docMk/>
            <pc:sldMk cId="456654314" sldId="2134804713"/>
            <ac:spMk id="286" creationId="{113407EB-7697-454B-88A1-4DFCEA0A44A6}"/>
          </ac:spMkLst>
        </pc:spChg>
        <pc:grpChg chg="add mod">
          <ac:chgData name="Josephina Bartela" userId="1c5ef19d2594c6ba" providerId="LiveId" clId="{7904B7CF-50A5-CE4C-8F65-2DD1C33D95C8}" dt="2022-06-08T09:12:13.612" v="1760" actId="1076"/>
          <ac:grpSpMkLst>
            <pc:docMk/>
            <pc:sldMk cId="456654314" sldId="2134804713"/>
            <ac:grpSpMk id="2" creationId="{27C9EB34-6C18-414D-99D5-29CD8365D614}"/>
          </ac:grpSpMkLst>
        </pc:grpChg>
        <pc:grpChg chg="add mod">
          <ac:chgData name="Josephina Bartela" userId="1c5ef19d2594c6ba" providerId="LiveId" clId="{7904B7CF-50A5-CE4C-8F65-2DD1C33D95C8}" dt="2022-06-08T09:12:25.230" v="1762" actId="1076"/>
          <ac:grpSpMkLst>
            <pc:docMk/>
            <pc:sldMk cId="456654314" sldId="2134804713"/>
            <ac:grpSpMk id="3" creationId="{CA5D756D-8047-3D4F-B5EB-0871C279C737}"/>
          </ac:grpSpMkLst>
        </pc:grpChg>
        <pc:grpChg chg="add mod">
          <ac:chgData name="Josephina Bartela" userId="1c5ef19d2594c6ba" providerId="LiveId" clId="{7904B7CF-50A5-CE4C-8F65-2DD1C33D95C8}" dt="2022-06-08T09:12:43.185" v="1765" actId="1076"/>
          <ac:grpSpMkLst>
            <pc:docMk/>
            <pc:sldMk cId="456654314" sldId="2134804713"/>
            <ac:grpSpMk id="4" creationId="{B940C85F-D596-D84E-B0A6-9452C42E345D}"/>
          </ac:grpSpMkLst>
        </pc:grpChg>
        <pc:grpChg chg="add mod">
          <ac:chgData name="Josephina Bartela" userId="1c5ef19d2594c6ba" providerId="LiveId" clId="{7904B7CF-50A5-CE4C-8F65-2DD1C33D95C8}" dt="2022-06-08T09:33:36.389" v="1915" actId="1076"/>
          <ac:grpSpMkLst>
            <pc:docMk/>
            <pc:sldMk cId="456654314" sldId="2134804713"/>
            <ac:grpSpMk id="7" creationId="{B201BAEC-DBD7-AF44-AF46-8C7CB569540C}"/>
          </ac:grpSpMkLst>
        </pc:grpChg>
        <pc:grpChg chg="del">
          <ac:chgData name="Josephina Bartela" userId="1c5ef19d2594c6ba" providerId="LiveId" clId="{7904B7CF-50A5-CE4C-8F65-2DD1C33D95C8}" dt="2022-06-08T09:12:53.075" v="1767" actId="478"/>
          <ac:grpSpMkLst>
            <pc:docMk/>
            <pc:sldMk cId="456654314" sldId="2134804713"/>
            <ac:grpSpMk id="13" creationId="{615926E5-31AC-EF4D-7284-806B703DCC23}"/>
          </ac:grpSpMkLst>
        </pc:grpChg>
        <pc:grpChg chg="add mod">
          <ac:chgData name="Josephina Bartela" userId="1c5ef19d2594c6ba" providerId="LiveId" clId="{7904B7CF-50A5-CE4C-8F65-2DD1C33D95C8}" dt="2022-06-08T09:25:14.300" v="1822" actId="1076"/>
          <ac:grpSpMkLst>
            <pc:docMk/>
            <pc:sldMk cId="456654314" sldId="2134804713"/>
            <ac:grpSpMk id="35" creationId="{03448F9A-4C39-B14A-BDBA-74BA49E37D3A}"/>
          </ac:grpSpMkLst>
        </pc:grpChg>
        <pc:grpChg chg="add mod">
          <ac:chgData name="Josephina Bartela" userId="1c5ef19d2594c6ba" providerId="LiveId" clId="{7904B7CF-50A5-CE4C-8F65-2DD1C33D95C8}" dt="2022-06-08T09:30:24.010" v="1867" actId="1076"/>
          <ac:grpSpMkLst>
            <pc:docMk/>
            <pc:sldMk cId="456654314" sldId="2134804713"/>
            <ac:grpSpMk id="36" creationId="{8131E15D-62F6-A34C-96F3-1B11003DABA2}"/>
          </ac:grpSpMkLst>
        </pc:grpChg>
        <pc:grpChg chg="add mod">
          <ac:chgData name="Josephina Bartela" userId="1c5ef19d2594c6ba" providerId="LiveId" clId="{7904B7CF-50A5-CE4C-8F65-2DD1C33D95C8}" dt="2022-06-08T09:26:16.778" v="1839" actId="1076"/>
          <ac:grpSpMkLst>
            <pc:docMk/>
            <pc:sldMk cId="456654314" sldId="2134804713"/>
            <ac:grpSpMk id="37" creationId="{6A3A5BD1-3574-964D-B147-7BBF1C050DAB}"/>
          </ac:grpSpMkLst>
        </pc:grpChg>
        <pc:grpChg chg="mod">
          <ac:chgData name="Josephina Bartela" userId="1c5ef19d2594c6ba" providerId="LiveId" clId="{7904B7CF-50A5-CE4C-8F65-2DD1C33D95C8}" dt="2022-06-08T09:24:53.825" v="1820" actId="164"/>
          <ac:grpSpMkLst>
            <pc:docMk/>
            <pc:sldMk cId="456654314" sldId="2134804713"/>
            <ac:grpSpMk id="166" creationId="{8E233797-07AA-7A49-BD22-F262F711AF7A}"/>
          </ac:grpSpMkLst>
        </pc:grpChg>
        <pc:grpChg chg="add mod">
          <ac:chgData name="Josephina Bartela" userId="1c5ef19d2594c6ba" providerId="LiveId" clId="{7904B7CF-50A5-CE4C-8F65-2DD1C33D95C8}" dt="2022-06-08T09:32:29.542" v="1910" actId="1076"/>
          <ac:grpSpMkLst>
            <pc:docMk/>
            <pc:sldMk cId="456654314" sldId="2134804713"/>
            <ac:grpSpMk id="170" creationId="{CF0BED27-1780-4D47-ACCB-D5818976347D}"/>
          </ac:grpSpMkLst>
        </pc:grpChg>
        <pc:grpChg chg="mod">
          <ac:chgData name="Josephina Bartela" userId="1c5ef19d2594c6ba" providerId="LiveId" clId="{7904B7CF-50A5-CE4C-8F65-2DD1C33D95C8}" dt="2022-06-08T08:56:46.435" v="1720"/>
          <ac:grpSpMkLst>
            <pc:docMk/>
            <pc:sldMk cId="456654314" sldId="2134804713"/>
            <ac:grpSpMk id="171" creationId="{879F8AD1-61FB-AF48-B183-337D8FA64673}"/>
          </ac:grpSpMkLst>
        </pc:grpChg>
        <pc:grpChg chg="mod">
          <ac:chgData name="Josephina Bartela" userId="1c5ef19d2594c6ba" providerId="LiveId" clId="{7904B7CF-50A5-CE4C-8F65-2DD1C33D95C8}" dt="2022-06-08T08:56:46.435" v="1720"/>
          <ac:grpSpMkLst>
            <pc:docMk/>
            <pc:sldMk cId="456654314" sldId="2134804713"/>
            <ac:grpSpMk id="174" creationId="{5B8D2029-128C-B047-81FF-1265F0D3A691}"/>
          </ac:grpSpMkLst>
        </pc:grpChg>
        <pc:grpChg chg="mod">
          <ac:chgData name="Josephina Bartela" userId="1c5ef19d2594c6ba" providerId="LiveId" clId="{7904B7CF-50A5-CE4C-8F65-2DD1C33D95C8}" dt="2022-06-08T09:23:48.326" v="1810" actId="164"/>
          <ac:grpSpMkLst>
            <pc:docMk/>
            <pc:sldMk cId="456654314" sldId="2134804713"/>
            <ac:grpSpMk id="189" creationId="{68B2CAC2-FB84-2C4E-98F2-64059EB5339A}"/>
          </ac:grpSpMkLst>
        </pc:grpChg>
        <pc:grpChg chg="mod">
          <ac:chgData name="Josephina Bartela" userId="1c5ef19d2594c6ba" providerId="LiveId" clId="{7904B7CF-50A5-CE4C-8F65-2DD1C33D95C8}" dt="2022-06-08T09:24:01.925" v="1811" actId="164"/>
          <ac:grpSpMkLst>
            <pc:docMk/>
            <pc:sldMk cId="456654314" sldId="2134804713"/>
            <ac:grpSpMk id="199" creationId="{9AD3D7C7-5139-B24D-98FB-6EAD0BBF949C}"/>
          </ac:grpSpMkLst>
        </pc:grpChg>
        <pc:grpChg chg="add mod">
          <ac:chgData name="Josephina Bartela" userId="1c5ef19d2594c6ba" providerId="LiveId" clId="{7904B7CF-50A5-CE4C-8F65-2DD1C33D95C8}" dt="2022-06-08T09:30:07.291" v="1863" actId="1076"/>
          <ac:grpSpMkLst>
            <pc:docMk/>
            <pc:sldMk cId="456654314" sldId="2134804713"/>
            <ac:grpSpMk id="218" creationId="{9F0DF937-9FFE-5940-92DF-5FAE6A428CB3}"/>
          </ac:grpSpMkLst>
        </pc:grpChg>
        <pc:grpChg chg="mod">
          <ac:chgData name="Josephina Bartela" userId="1c5ef19d2594c6ba" providerId="LiveId" clId="{7904B7CF-50A5-CE4C-8F65-2DD1C33D95C8}" dt="2022-06-08T09:10:15.383" v="1757"/>
          <ac:grpSpMkLst>
            <pc:docMk/>
            <pc:sldMk cId="456654314" sldId="2134804713"/>
            <ac:grpSpMk id="219" creationId="{37EAAF83-7E85-944A-A966-29AFB488844F}"/>
          </ac:grpSpMkLst>
        </pc:grpChg>
        <pc:grpChg chg="del">
          <ac:chgData name="Josephina Bartela" userId="1c5ef19d2594c6ba" providerId="LiveId" clId="{7904B7CF-50A5-CE4C-8F65-2DD1C33D95C8}" dt="2022-06-08T09:22:52.840" v="1804" actId="478"/>
          <ac:grpSpMkLst>
            <pc:docMk/>
            <pc:sldMk cId="456654314" sldId="2134804713"/>
            <ac:grpSpMk id="231" creationId="{E6CE8FD0-B669-024B-B764-670FC609FD72}"/>
          </ac:grpSpMkLst>
        </pc:grpChg>
        <pc:grpChg chg="del">
          <ac:chgData name="Josephina Bartela" userId="1c5ef19d2594c6ba" providerId="LiveId" clId="{7904B7CF-50A5-CE4C-8F65-2DD1C33D95C8}" dt="2022-06-08T08:56:42.047" v="1718" actId="478"/>
          <ac:grpSpMkLst>
            <pc:docMk/>
            <pc:sldMk cId="456654314" sldId="2134804713"/>
            <ac:grpSpMk id="260" creationId="{A6F460ED-9765-9545-99A5-4B135D4E1264}"/>
          </ac:grpSpMkLst>
        </pc:grpChg>
        <pc:cxnChg chg="del mod">
          <ac:chgData name="Josephina Bartela" userId="1c5ef19d2594c6ba" providerId="LiveId" clId="{7904B7CF-50A5-CE4C-8F65-2DD1C33D95C8}" dt="2022-06-08T09:13:02.154" v="1770" actId="478"/>
          <ac:cxnSpMkLst>
            <pc:docMk/>
            <pc:sldMk cId="456654314" sldId="2134804713"/>
            <ac:cxnSpMk id="93" creationId="{C3902D2B-7027-2E94-C1E0-ED72DD372B29}"/>
          </ac:cxnSpMkLst>
        </pc:cxnChg>
        <pc:cxnChg chg="mod">
          <ac:chgData name="Josephina Bartela" userId="1c5ef19d2594c6ba" providerId="LiveId" clId="{7904B7CF-50A5-CE4C-8F65-2DD1C33D95C8}" dt="2022-06-08T09:32:29.542" v="1910" actId="1076"/>
          <ac:cxnSpMkLst>
            <pc:docMk/>
            <pc:sldMk cId="456654314" sldId="2134804713"/>
            <ac:cxnSpMk id="96" creationId="{47783035-900F-D42B-38E0-3964C9561DDB}"/>
          </ac:cxnSpMkLst>
        </pc:cxnChg>
        <pc:cxnChg chg="mod">
          <ac:chgData name="Josephina Bartela" userId="1c5ef19d2594c6ba" providerId="LiveId" clId="{7904B7CF-50A5-CE4C-8F65-2DD1C33D95C8}" dt="2022-06-08T09:26:20.796" v="1840" actId="14100"/>
          <ac:cxnSpMkLst>
            <pc:docMk/>
            <pc:sldMk cId="456654314" sldId="2134804713"/>
            <ac:cxnSpMk id="99" creationId="{49E5C539-DDF4-B9C4-780A-D97DB6150A1D}"/>
          </ac:cxnSpMkLst>
        </pc:cxnChg>
        <pc:cxnChg chg="mod">
          <ac:chgData name="Josephina Bartela" userId="1c5ef19d2594c6ba" providerId="LiveId" clId="{7904B7CF-50A5-CE4C-8F65-2DD1C33D95C8}" dt="2022-06-08T09:12:11.767" v="1759" actId="164"/>
          <ac:cxnSpMkLst>
            <pc:docMk/>
            <pc:sldMk cId="456654314" sldId="2134804713"/>
            <ac:cxnSpMk id="111" creationId="{60EDBDA0-CD56-2AC0-B581-F6098EEA9686}"/>
          </ac:cxnSpMkLst>
        </pc:cxnChg>
        <pc:cxnChg chg="mod">
          <ac:chgData name="Josephina Bartela" userId="1c5ef19d2594c6ba" providerId="LiveId" clId="{7904B7CF-50A5-CE4C-8F65-2DD1C33D95C8}" dt="2022-06-08T09:12:11.767" v="1759" actId="164"/>
          <ac:cxnSpMkLst>
            <pc:docMk/>
            <pc:sldMk cId="456654314" sldId="2134804713"/>
            <ac:cxnSpMk id="112" creationId="{E6A7AC91-863A-2E5B-A949-6DCA19D617AD}"/>
          </ac:cxnSpMkLst>
        </pc:cxnChg>
        <pc:cxnChg chg="mod">
          <ac:chgData name="Josephina Bartela" userId="1c5ef19d2594c6ba" providerId="LiveId" clId="{7904B7CF-50A5-CE4C-8F65-2DD1C33D95C8}" dt="2022-06-08T09:12:11.767" v="1759" actId="164"/>
          <ac:cxnSpMkLst>
            <pc:docMk/>
            <pc:sldMk cId="456654314" sldId="2134804713"/>
            <ac:cxnSpMk id="113" creationId="{9DF79950-D865-C52F-EBA0-E85F1037075A}"/>
          </ac:cxnSpMkLst>
        </pc:cxnChg>
        <pc:cxnChg chg="mod">
          <ac:chgData name="Josephina Bartela" userId="1c5ef19d2594c6ba" providerId="LiveId" clId="{7904B7CF-50A5-CE4C-8F65-2DD1C33D95C8}" dt="2022-06-08T09:12:22.277" v="1761" actId="164"/>
          <ac:cxnSpMkLst>
            <pc:docMk/>
            <pc:sldMk cId="456654314" sldId="2134804713"/>
            <ac:cxnSpMk id="125" creationId="{C3508FAF-033B-938C-7296-D73A86870BB6}"/>
          </ac:cxnSpMkLst>
        </pc:cxnChg>
        <pc:cxnChg chg="mod">
          <ac:chgData name="Josephina Bartela" userId="1c5ef19d2594c6ba" providerId="LiveId" clId="{7904B7CF-50A5-CE4C-8F65-2DD1C33D95C8}" dt="2022-06-08T09:12:22.277" v="1761" actId="164"/>
          <ac:cxnSpMkLst>
            <pc:docMk/>
            <pc:sldMk cId="456654314" sldId="2134804713"/>
            <ac:cxnSpMk id="126" creationId="{DB07646A-7C80-5E6B-B1CC-3F3A2F0D0A19}"/>
          </ac:cxnSpMkLst>
        </pc:cxnChg>
        <pc:cxnChg chg="mod">
          <ac:chgData name="Josephina Bartela" userId="1c5ef19d2594c6ba" providerId="LiveId" clId="{7904B7CF-50A5-CE4C-8F65-2DD1C33D95C8}" dt="2022-06-08T09:12:22.277" v="1761" actId="164"/>
          <ac:cxnSpMkLst>
            <pc:docMk/>
            <pc:sldMk cId="456654314" sldId="2134804713"/>
            <ac:cxnSpMk id="127" creationId="{D25ABF14-D220-DE30-91F9-C06E5C95F5AE}"/>
          </ac:cxnSpMkLst>
        </pc:cxnChg>
        <pc:cxnChg chg="mod">
          <ac:chgData name="Josephina Bartela" userId="1c5ef19d2594c6ba" providerId="LiveId" clId="{7904B7CF-50A5-CE4C-8F65-2DD1C33D95C8}" dt="2022-06-08T09:12:33.388" v="1763" actId="164"/>
          <ac:cxnSpMkLst>
            <pc:docMk/>
            <pc:sldMk cId="456654314" sldId="2134804713"/>
            <ac:cxnSpMk id="139" creationId="{3FDCE276-B9DF-DDB4-615F-5C5A8FFB778A}"/>
          </ac:cxnSpMkLst>
        </pc:cxnChg>
        <pc:cxnChg chg="mod">
          <ac:chgData name="Josephina Bartela" userId="1c5ef19d2594c6ba" providerId="LiveId" clId="{7904B7CF-50A5-CE4C-8F65-2DD1C33D95C8}" dt="2022-06-08T09:12:33.388" v="1763" actId="164"/>
          <ac:cxnSpMkLst>
            <pc:docMk/>
            <pc:sldMk cId="456654314" sldId="2134804713"/>
            <ac:cxnSpMk id="140" creationId="{3CF5F698-3F97-32CE-2C1E-38B9BFC1F48F}"/>
          </ac:cxnSpMkLst>
        </pc:cxnChg>
        <pc:cxnChg chg="mod">
          <ac:chgData name="Josephina Bartela" userId="1c5ef19d2594c6ba" providerId="LiveId" clId="{7904B7CF-50A5-CE4C-8F65-2DD1C33D95C8}" dt="2022-06-08T09:12:33.388" v="1763" actId="164"/>
          <ac:cxnSpMkLst>
            <pc:docMk/>
            <pc:sldMk cId="456654314" sldId="2134804713"/>
            <ac:cxnSpMk id="141" creationId="{43EA342F-FFB6-4A97-1D33-1D610135FD25}"/>
          </ac:cxnSpMkLst>
        </pc:cxnChg>
        <pc:cxnChg chg="mod">
          <ac:chgData name="Josephina Bartela" userId="1c5ef19d2594c6ba" providerId="LiveId" clId="{7904B7CF-50A5-CE4C-8F65-2DD1C33D95C8}" dt="2022-06-08T09:12:39.287" v="1764" actId="164"/>
          <ac:cxnSpMkLst>
            <pc:docMk/>
            <pc:sldMk cId="456654314" sldId="2134804713"/>
            <ac:cxnSpMk id="153" creationId="{069C48E5-0EDB-24F5-7976-C3EA8D076ACA}"/>
          </ac:cxnSpMkLst>
        </pc:cxnChg>
        <pc:cxnChg chg="mod">
          <ac:chgData name="Josephina Bartela" userId="1c5ef19d2594c6ba" providerId="LiveId" clId="{7904B7CF-50A5-CE4C-8F65-2DD1C33D95C8}" dt="2022-06-08T09:12:39.287" v="1764" actId="164"/>
          <ac:cxnSpMkLst>
            <pc:docMk/>
            <pc:sldMk cId="456654314" sldId="2134804713"/>
            <ac:cxnSpMk id="154" creationId="{35E414FE-B9AC-85AC-36E8-5B695E54669C}"/>
          </ac:cxnSpMkLst>
        </pc:cxnChg>
        <pc:cxnChg chg="mod">
          <ac:chgData name="Josephina Bartela" userId="1c5ef19d2594c6ba" providerId="LiveId" clId="{7904B7CF-50A5-CE4C-8F65-2DD1C33D95C8}" dt="2022-06-08T09:12:39.287" v="1764" actId="164"/>
          <ac:cxnSpMkLst>
            <pc:docMk/>
            <pc:sldMk cId="456654314" sldId="2134804713"/>
            <ac:cxnSpMk id="155" creationId="{3626A00E-191B-F314-1C79-563F9C140F15}"/>
          </ac:cxnSpMkLst>
        </pc:cxnChg>
        <pc:cxnChg chg="add mod">
          <ac:chgData name="Josephina Bartela" userId="1c5ef19d2594c6ba" providerId="LiveId" clId="{7904B7CF-50A5-CE4C-8F65-2DD1C33D95C8}" dt="2022-06-08T09:26:27.590" v="1841" actId="14100"/>
          <ac:cxnSpMkLst>
            <pc:docMk/>
            <pc:sldMk cId="456654314" sldId="2134804713"/>
            <ac:cxnSpMk id="223" creationId="{C0B78929-6592-2E41-92F3-4BA077F617D2}"/>
          </ac:cxnSpMkLst>
        </pc:cxnChg>
        <pc:cxnChg chg="add mod">
          <ac:chgData name="Josephina Bartela" userId="1c5ef19d2594c6ba" providerId="LiveId" clId="{7904B7CF-50A5-CE4C-8F65-2DD1C33D95C8}" dt="2022-06-08T09:32:36.013" v="1911" actId="14100"/>
          <ac:cxnSpMkLst>
            <pc:docMk/>
            <pc:sldMk cId="456654314" sldId="2134804713"/>
            <ac:cxnSpMk id="224" creationId="{A07BAB82-7FEE-ED4C-A901-F9663146E723}"/>
          </ac:cxnSpMkLst>
        </pc:cxnChg>
        <pc:cxnChg chg="add mod">
          <ac:chgData name="Josephina Bartela" userId="1c5ef19d2594c6ba" providerId="LiveId" clId="{7904B7CF-50A5-CE4C-8F65-2DD1C33D95C8}" dt="2022-06-08T09:31:53.260" v="1906" actId="14100"/>
          <ac:cxnSpMkLst>
            <pc:docMk/>
            <pc:sldMk cId="456654314" sldId="2134804713"/>
            <ac:cxnSpMk id="225" creationId="{F432C2D4-E608-9249-A49D-DDB919D41522}"/>
          </ac:cxnSpMkLst>
        </pc:cxnChg>
        <pc:cxnChg chg="mod">
          <ac:chgData name="Josephina Bartela" userId="1c5ef19d2594c6ba" providerId="LiveId" clId="{7904B7CF-50A5-CE4C-8F65-2DD1C33D95C8}" dt="2022-06-08T09:22:52.840" v="1804" actId="478"/>
          <ac:cxnSpMkLst>
            <pc:docMk/>
            <pc:sldMk cId="456654314" sldId="2134804713"/>
            <ac:cxnSpMk id="234" creationId="{6F6BBB28-BE8D-264A-9C16-63816DB122B7}"/>
          </ac:cxnSpMkLst>
        </pc:cxnChg>
        <pc:cxnChg chg="mod">
          <ac:chgData name="Josephina Bartela" userId="1c5ef19d2594c6ba" providerId="LiveId" clId="{7904B7CF-50A5-CE4C-8F65-2DD1C33D95C8}" dt="2022-06-08T09:32:46.754" v="1913" actId="14100"/>
          <ac:cxnSpMkLst>
            <pc:docMk/>
            <pc:sldMk cId="456654314" sldId="2134804713"/>
            <ac:cxnSpMk id="270" creationId="{251ED338-6808-3A42-BCD2-8A4B2E10871E}"/>
          </ac:cxnSpMkLst>
        </pc:cxnChg>
        <pc:cxnChg chg="del mod">
          <ac:chgData name="Josephina Bartela" userId="1c5ef19d2594c6ba" providerId="LiveId" clId="{7904B7CF-50A5-CE4C-8F65-2DD1C33D95C8}" dt="2022-06-08T09:22:55.462" v="1805" actId="478"/>
          <ac:cxnSpMkLst>
            <pc:docMk/>
            <pc:sldMk cId="456654314" sldId="2134804713"/>
            <ac:cxnSpMk id="271" creationId="{AAD64F6C-2E02-1E45-B2FC-B6CDFC1110DF}"/>
          </ac:cxnSpMkLst>
        </pc:cxnChg>
        <pc:cxnChg chg="mod">
          <ac:chgData name="Josephina Bartela" userId="1c5ef19d2594c6ba" providerId="LiveId" clId="{7904B7CF-50A5-CE4C-8F65-2DD1C33D95C8}" dt="2022-06-08T09:32:41.751" v="1912" actId="14100"/>
          <ac:cxnSpMkLst>
            <pc:docMk/>
            <pc:sldMk cId="456654314" sldId="2134804713"/>
            <ac:cxnSpMk id="272" creationId="{FB89CDC5-3FB7-7641-8533-80B9824032D6}"/>
          </ac:cxnSpMkLst>
        </pc:cxnChg>
        <pc:cxnChg chg="add mod">
          <ac:chgData name="Josephina Bartela" userId="1c5ef19d2594c6ba" providerId="LiveId" clId="{7904B7CF-50A5-CE4C-8F65-2DD1C33D95C8}" dt="2022-06-08T09:30:40.041" v="1871" actId="14100"/>
          <ac:cxnSpMkLst>
            <pc:docMk/>
            <pc:sldMk cId="456654314" sldId="2134804713"/>
            <ac:cxnSpMk id="283" creationId="{B244BBEE-A907-6D4D-A46D-79854E036539}"/>
          </ac:cxnSpMkLst>
        </pc:cxnChg>
      </pc:sldChg>
    </pc:docChg>
  </pc:docChgLst>
  <pc:docChgLst>
    <pc:chgData name="Josephina Bartela" userId="1c5ef19d2594c6ba" providerId="LiveId" clId="{BAE1C9CB-0876-4640-96F1-6AF48754376E}"/>
    <pc:docChg chg="undo custSel addSld delSld modSld sldOrd">
      <pc:chgData name="Josephina Bartela" userId="1c5ef19d2594c6ba" providerId="LiveId" clId="{BAE1C9CB-0876-4640-96F1-6AF48754376E}" dt="2022-09-08T13:13:26.065" v="1178" actId="1076"/>
      <pc:docMkLst>
        <pc:docMk/>
      </pc:docMkLst>
      <pc:sldChg chg="modSp mod ord">
        <pc:chgData name="Josephina Bartela" userId="1c5ef19d2594c6ba" providerId="LiveId" clId="{BAE1C9CB-0876-4640-96F1-6AF48754376E}" dt="2022-09-06T10:08:15.134" v="994" actId="20577"/>
        <pc:sldMkLst>
          <pc:docMk/>
          <pc:sldMk cId="1339980340" sldId="2134804706"/>
        </pc:sldMkLst>
        <pc:spChg chg="mod">
          <ac:chgData name="Josephina Bartela" userId="1c5ef19d2594c6ba" providerId="LiveId" clId="{BAE1C9CB-0876-4640-96F1-6AF48754376E}" dt="2022-09-06T10:08:15.134" v="994" actId="20577"/>
          <ac:spMkLst>
            <pc:docMk/>
            <pc:sldMk cId="1339980340" sldId="2134804706"/>
            <ac:spMk id="5" creationId="{971D19B1-CBBD-F73C-7C6D-42ACA92BADD6}"/>
          </ac:spMkLst>
        </pc:spChg>
      </pc:sldChg>
      <pc:sldChg chg="addSp delSp modSp mod">
        <pc:chgData name="Josephina Bartela" userId="1c5ef19d2594c6ba" providerId="LiveId" clId="{BAE1C9CB-0876-4640-96F1-6AF48754376E}" dt="2022-09-06T11:10:00.951" v="1051" actId="1076"/>
        <pc:sldMkLst>
          <pc:docMk/>
          <pc:sldMk cId="898155402" sldId="2134804707"/>
        </pc:sldMkLst>
        <pc:spChg chg="mod">
          <ac:chgData name="Josephina Bartela" userId="1c5ef19d2594c6ba" providerId="LiveId" clId="{BAE1C9CB-0876-4640-96F1-6AF48754376E}" dt="2022-09-06T11:09:47.769" v="1048" actId="14100"/>
          <ac:spMkLst>
            <pc:docMk/>
            <pc:sldMk cId="898155402" sldId="2134804707"/>
            <ac:spMk id="5" creationId="{971D19B1-CBBD-F73C-7C6D-42ACA92BADD6}"/>
          </ac:spMkLst>
        </pc:spChg>
        <pc:spChg chg="mod">
          <ac:chgData name="Josephina Bartela" userId="1c5ef19d2594c6ba" providerId="LiveId" clId="{BAE1C9CB-0876-4640-96F1-6AF48754376E}" dt="2022-09-06T11:08:29.626" v="998" actId="1076"/>
          <ac:spMkLst>
            <pc:docMk/>
            <pc:sldMk cId="898155402" sldId="2134804707"/>
            <ac:spMk id="6" creationId="{74C6A95B-7BA4-6FAC-E937-F0AE794A8B17}"/>
          </ac:spMkLst>
        </pc:spChg>
        <pc:spChg chg="mod">
          <ac:chgData name="Josephina Bartela" userId="1c5ef19d2594c6ba" providerId="LiveId" clId="{BAE1C9CB-0876-4640-96F1-6AF48754376E}" dt="2022-09-06T11:09:02.962" v="1036" actId="1035"/>
          <ac:spMkLst>
            <pc:docMk/>
            <pc:sldMk cId="898155402" sldId="2134804707"/>
            <ac:spMk id="10" creationId="{512C4FC0-EE43-8F12-D894-4EB3F8AE8DCD}"/>
          </ac:spMkLst>
        </pc:spChg>
        <pc:spChg chg="mod">
          <ac:chgData name="Josephina Bartela" userId="1c5ef19d2594c6ba" providerId="LiveId" clId="{BAE1C9CB-0876-4640-96F1-6AF48754376E}" dt="2022-09-06T11:10:00.951" v="1051" actId="1076"/>
          <ac:spMkLst>
            <pc:docMk/>
            <pc:sldMk cId="898155402" sldId="2134804707"/>
            <ac:spMk id="12" creationId="{7348A8EF-FC7D-8B7F-1E94-37BE49A23A02}"/>
          </ac:spMkLst>
        </pc:spChg>
        <pc:spChg chg="mod">
          <ac:chgData name="Josephina Bartela" userId="1c5ef19d2594c6ba" providerId="LiveId" clId="{BAE1C9CB-0876-4640-96F1-6AF48754376E}" dt="2022-09-06T11:09:37.471" v="1047" actId="207"/>
          <ac:spMkLst>
            <pc:docMk/>
            <pc:sldMk cId="898155402" sldId="2134804707"/>
            <ac:spMk id="28" creationId="{E5B6F08B-21D4-39EB-6673-E2EBFA20143A}"/>
          </ac:spMkLst>
        </pc:spChg>
        <pc:spChg chg="mod">
          <ac:chgData name="Josephina Bartela" userId="1c5ef19d2594c6ba" providerId="LiveId" clId="{BAE1C9CB-0876-4640-96F1-6AF48754376E}" dt="2022-09-06T11:08:26.188" v="996"/>
          <ac:spMkLst>
            <pc:docMk/>
            <pc:sldMk cId="898155402" sldId="2134804707"/>
            <ac:spMk id="32" creationId="{8497C910-6D84-75AE-1538-3BC5BC648560}"/>
          </ac:spMkLst>
        </pc:spChg>
        <pc:spChg chg="mod">
          <ac:chgData name="Josephina Bartela" userId="1c5ef19d2594c6ba" providerId="LiveId" clId="{BAE1C9CB-0876-4640-96F1-6AF48754376E}" dt="2022-09-06T11:08:26.188" v="996"/>
          <ac:spMkLst>
            <pc:docMk/>
            <pc:sldMk cId="898155402" sldId="2134804707"/>
            <ac:spMk id="33" creationId="{00B7342D-B6F7-DDA7-5059-E8EEEBE48D6D}"/>
          </ac:spMkLst>
        </pc:spChg>
        <pc:spChg chg="mod">
          <ac:chgData name="Josephina Bartela" userId="1c5ef19d2594c6ba" providerId="LiveId" clId="{BAE1C9CB-0876-4640-96F1-6AF48754376E}" dt="2022-09-06T11:08:26.188" v="996"/>
          <ac:spMkLst>
            <pc:docMk/>
            <pc:sldMk cId="898155402" sldId="2134804707"/>
            <ac:spMk id="34" creationId="{20738A4F-018F-6007-6E67-9C65C24BD8EA}"/>
          </ac:spMkLst>
        </pc:spChg>
        <pc:spChg chg="mod">
          <ac:chgData name="Josephina Bartela" userId="1c5ef19d2594c6ba" providerId="LiveId" clId="{BAE1C9CB-0876-4640-96F1-6AF48754376E}" dt="2022-09-06T11:08:26.188" v="996"/>
          <ac:spMkLst>
            <pc:docMk/>
            <pc:sldMk cId="898155402" sldId="2134804707"/>
            <ac:spMk id="35" creationId="{62BE41B6-540D-DC75-F228-32865DB6D5D9}"/>
          </ac:spMkLst>
        </pc:spChg>
        <pc:spChg chg="mod">
          <ac:chgData name="Josephina Bartela" userId="1c5ef19d2594c6ba" providerId="LiveId" clId="{BAE1C9CB-0876-4640-96F1-6AF48754376E}" dt="2022-09-06T11:08:26.188" v="996"/>
          <ac:spMkLst>
            <pc:docMk/>
            <pc:sldMk cId="898155402" sldId="2134804707"/>
            <ac:spMk id="36" creationId="{21E3F52D-AD04-2E62-6004-34CD22DB1328}"/>
          </ac:spMkLst>
        </pc:spChg>
        <pc:spChg chg="mod">
          <ac:chgData name="Josephina Bartela" userId="1c5ef19d2594c6ba" providerId="LiveId" clId="{BAE1C9CB-0876-4640-96F1-6AF48754376E}" dt="2022-09-06T11:08:26.188" v="996"/>
          <ac:spMkLst>
            <pc:docMk/>
            <pc:sldMk cId="898155402" sldId="2134804707"/>
            <ac:spMk id="37" creationId="{BBE6E544-5967-0C07-6A01-78109DDDA267}"/>
          </ac:spMkLst>
        </pc:spChg>
        <pc:spChg chg="mod">
          <ac:chgData name="Josephina Bartela" userId="1c5ef19d2594c6ba" providerId="LiveId" clId="{BAE1C9CB-0876-4640-96F1-6AF48754376E}" dt="2022-09-06T11:08:26.188" v="996"/>
          <ac:spMkLst>
            <pc:docMk/>
            <pc:sldMk cId="898155402" sldId="2134804707"/>
            <ac:spMk id="38" creationId="{9F32B6B1-9BFC-AEB4-1F1B-60C9AD4DC119}"/>
          </ac:spMkLst>
        </pc:spChg>
        <pc:spChg chg="mod">
          <ac:chgData name="Josephina Bartela" userId="1c5ef19d2594c6ba" providerId="LiveId" clId="{BAE1C9CB-0876-4640-96F1-6AF48754376E}" dt="2022-09-06T11:09:12.064" v="1045" actId="20577"/>
          <ac:spMkLst>
            <pc:docMk/>
            <pc:sldMk cId="898155402" sldId="2134804707"/>
            <ac:spMk id="320" creationId="{9C486893-C6D5-7F4C-8A33-7EBA87F6D664}"/>
          </ac:spMkLst>
        </pc:spChg>
        <pc:grpChg chg="add mod">
          <ac:chgData name="Josephina Bartela" userId="1c5ef19d2594c6ba" providerId="LiveId" clId="{BAE1C9CB-0876-4640-96F1-6AF48754376E}" dt="2022-09-06T11:08:41.986" v="1001" actId="1076"/>
          <ac:grpSpMkLst>
            <pc:docMk/>
            <pc:sldMk cId="898155402" sldId="2134804707"/>
            <ac:grpSpMk id="4" creationId="{C94BE783-BF5A-5155-21B1-61F92D881698}"/>
          </ac:grpSpMkLst>
        </pc:grpChg>
        <pc:grpChg chg="mod">
          <ac:chgData name="Josephina Bartela" userId="1c5ef19d2594c6ba" providerId="LiveId" clId="{BAE1C9CB-0876-4640-96F1-6AF48754376E}" dt="2022-09-06T11:08:26.188" v="996"/>
          <ac:grpSpMkLst>
            <pc:docMk/>
            <pc:sldMk cId="898155402" sldId="2134804707"/>
            <ac:grpSpMk id="7" creationId="{3EB14B6A-2C5B-2549-A4BB-0D96FD156339}"/>
          </ac:grpSpMkLst>
        </pc:grpChg>
        <pc:grpChg chg="mod">
          <ac:chgData name="Josephina Bartela" userId="1c5ef19d2594c6ba" providerId="LiveId" clId="{BAE1C9CB-0876-4640-96F1-6AF48754376E}" dt="2022-09-06T11:08:26.188" v="996"/>
          <ac:grpSpMkLst>
            <pc:docMk/>
            <pc:sldMk cId="898155402" sldId="2134804707"/>
            <ac:grpSpMk id="29" creationId="{4EAC588C-744A-44A1-C395-4A04A41AE132}"/>
          </ac:grpSpMkLst>
        </pc:grpChg>
        <pc:grpChg chg="mod">
          <ac:chgData name="Josephina Bartela" userId="1c5ef19d2594c6ba" providerId="LiveId" clId="{BAE1C9CB-0876-4640-96F1-6AF48754376E}" dt="2022-09-06T11:08:26.188" v="996"/>
          <ac:grpSpMkLst>
            <pc:docMk/>
            <pc:sldMk cId="898155402" sldId="2134804707"/>
            <ac:grpSpMk id="30" creationId="{ED8D8ED0-CFB9-3AA4-BFFC-B2CFDCB7B05C}"/>
          </ac:grpSpMkLst>
        </pc:grpChg>
        <pc:grpChg chg="mod">
          <ac:chgData name="Josephina Bartela" userId="1c5ef19d2594c6ba" providerId="LiveId" clId="{BAE1C9CB-0876-4640-96F1-6AF48754376E}" dt="2022-09-06T11:08:26.188" v="996"/>
          <ac:grpSpMkLst>
            <pc:docMk/>
            <pc:sldMk cId="898155402" sldId="2134804707"/>
            <ac:grpSpMk id="31" creationId="{0B2DC2E1-EF27-A68B-0F34-6E53144B293C}"/>
          </ac:grpSpMkLst>
        </pc:grpChg>
        <pc:grpChg chg="del">
          <ac:chgData name="Josephina Bartela" userId="1c5ef19d2594c6ba" providerId="LiveId" clId="{BAE1C9CB-0876-4640-96F1-6AF48754376E}" dt="2022-09-06T11:08:35.071" v="1000" actId="478"/>
          <ac:grpSpMkLst>
            <pc:docMk/>
            <pc:sldMk cId="898155402" sldId="2134804707"/>
            <ac:grpSpMk id="47" creationId="{AB8C8460-7847-7902-D873-EC114426F4EB}"/>
          </ac:grpSpMkLst>
        </pc:grpChg>
        <pc:cxnChg chg="mod">
          <ac:chgData name="Josephina Bartela" userId="1c5ef19d2594c6ba" providerId="LiveId" clId="{BAE1C9CB-0876-4640-96F1-6AF48754376E}" dt="2022-09-06T11:08:26.188" v="996"/>
          <ac:cxnSpMkLst>
            <pc:docMk/>
            <pc:sldMk cId="898155402" sldId="2134804707"/>
            <ac:cxnSpMk id="39" creationId="{E87AEB35-5914-2DE1-47B4-1CE7D8D8C432}"/>
          </ac:cxnSpMkLst>
        </pc:cxnChg>
        <pc:cxnChg chg="mod">
          <ac:chgData name="Josephina Bartela" userId="1c5ef19d2594c6ba" providerId="LiveId" clId="{BAE1C9CB-0876-4640-96F1-6AF48754376E}" dt="2022-09-06T11:08:26.188" v="996"/>
          <ac:cxnSpMkLst>
            <pc:docMk/>
            <pc:sldMk cId="898155402" sldId="2134804707"/>
            <ac:cxnSpMk id="40" creationId="{0C9953CC-855C-82F8-AC3C-A120496BE8CA}"/>
          </ac:cxnSpMkLst>
        </pc:cxnChg>
        <pc:cxnChg chg="mod">
          <ac:chgData name="Josephina Bartela" userId="1c5ef19d2594c6ba" providerId="LiveId" clId="{BAE1C9CB-0876-4640-96F1-6AF48754376E}" dt="2022-09-06T11:08:26.188" v="996"/>
          <ac:cxnSpMkLst>
            <pc:docMk/>
            <pc:sldMk cId="898155402" sldId="2134804707"/>
            <ac:cxnSpMk id="41" creationId="{6A184B49-54DD-5402-C148-5C054084C6A7}"/>
          </ac:cxnSpMkLst>
        </pc:cxnChg>
        <pc:cxnChg chg="mod">
          <ac:chgData name="Josephina Bartela" userId="1c5ef19d2594c6ba" providerId="LiveId" clId="{BAE1C9CB-0876-4640-96F1-6AF48754376E}" dt="2022-09-06T11:08:35.071" v="1000" actId="478"/>
          <ac:cxnSpMkLst>
            <pc:docMk/>
            <pc:sldMk cId="898155402" sldId="2134804707"/>
            <ac:cxnSpMk id="93" creationId="{C3902D2B-7027-2E94-C1E0-ED72DD372B29}"/>
          </ac:cxnSpMkLst>
        </pc:cxnChg>
        <pc:cxnChg chg="mod">
          <ac:chgData name="Josephina Bartela" userId="1c5ef19d2594c6ba" providerId="LiveId" clId="{BAE1C9CB-0876-4640-96F1-6AF48754376E}" dt="2022-09-06T11:08:35.071" v="1000" actId="478"/>
          <ac:cxnSpMkLst>
            <pc:docMk/>
            <pc:sldMk cId="898155402" sldId="2134804707"/>
            <ac:cxnSpMk id="174" creationId="{7B36B796-DA90-0342-8DA3-00EED67FD191}"/>
          </ac:cxnSpMkLst>
        </pc:cxnChg>
        <pc:cxnChg chg="mod">
          <ac:chgData name="Josephina Bartela" userId="1c5ef19d2594c6ba" providerId="LiveId" clId="{BAE1C9CB-0876-4640-96F1-6AF48754376E}" dt="2022-09-06T11:08:35.071" v="1000" actId="478"/>
          <ac:cxnSpMkLst>
            <pc:docMk/>
            <pc:sldMk cId="898155402" sldId="2134804707"/>
            <ac:cxnSpMk id="312" creationId="{214BB3C4-EE51-F947-8EB3-F6120F57653C}"/>
          </ac:cxnSpMkLst>
        </pc:cxnChg>
        <pc:cxnChg chg="mod">
          <ac:chgData name="Josephina Bartela" userId="1c5ef19d2594c6ba" providerId="LiveId" clId="{BAE1C9CB-0876-4640-96F1-6AF48754376E}" dt="2022-09-06T11:08:35.071" v="1000" actId="478"/>
          <ac:cxnSpMkLst>
            <pc:docMk/>
            <pc:sldMk cId="898155402" sldId="2134804707"/>
            <ac:cxnSpMk id="313" creationId="{5BBF252C-F5B8-004C-85FB-6F333A588C43}"/>
          </ac:cxnSpMkLst>
        </pc:cxnChg>
      </pc:sldChg>
      <pc:sldChg chg="delSp modSp mod">
        <pc:chgData name="Josephina Bartela" userId="1c5ef19d2594c6ba" providerId="LiveId" clId="{BAE1C9CB-0876-4640-96F1-6AF48754376E}" dt="2022-09-06T09:54:20.981" v="982" actId="1076"/>
        <pc:sldMkLst>
          <pc:docMk/>
          <pc:sldMk cId="3288971996" sldId="2134804709"/>
        </pc:sldMkLst>
        <pc:spChg chg="mod">
          <ac:chgData name="Josephina Bartela" userId="1c5ef19d2594c6ba" providerId="LiveId" clId="{BAE1C9CB-0876-4640-96F1-6AF48754376E}" dt="2022-09-06T09:20:14.396" v="981" actId="14100"/>
          <ac:spMkLst>
            <pc:docMk/>
            <pc:sldMk cId="3288971996" sldId="2134804709"/>
            <ac:spMk id="6" creationId="{74C6A95B-7BA4-6FAC-E937-F0AE794A8B17}"/>
          </ac:spMkLst>
        </pc:spChg>
        <pc:spChg chg="del">
          <ac:chgData name="Josephina Bartela" userId="1c5ef19d2594c6ba" providerId="LiveId" clId="{BAE1C9CB-0876-4640-96F1-6AF48754376E}" dt="2022-09-06T09:19:08.114" v="962" actId="478"/>
          <ac:spMkLst>
            <pc:docMk/>
            <pc:sldMk cId="3288971996" sldId="2134804709"/>
            <ac:spMk id="215" creationId="{61D67B47-1011-D544-8509-3113659C9EF7}"/>
          </ac:spMkLst>
        </pc:spChg>
        <pc:spChg chg="mod">
          <ac:chgData name="Josephina Bartela" userId="1c5ef19d2594c6ba" providerId="LiveId" clId="{BAE1C9CB-0876-4640-96F1-6AF48754376E}" dt="2022-09-06T09:19:29.767" v="969" actId="1076"/>
          <ac:spMkLst>
            <pc:docMk/>
            <pc:sldMk cId="3288971996" sldId="2134804709"/>
            <ac:spMk id="240" creationId="{09273245-0967-354E-8678-A084AB40F797}"/>
          </ac:spMkLst>
        </pc:spChg>
        <pc:spChg chg="mod">
          <ac:chgData name="Josephina Bartela" userId="1c5ef19d2594c6ba" providerId="LiveId" clId="{BAE1C9CB-0876-4640-96F1-6AF48754376E}" dt="2022-09-06T09:19:37.536" v="971" actId="1076"/>
          <ac:spMkLst>
            <pc:docMk/>
            <pc:sldMk cId="3288971996" sldId="2134804709"/>
            <ac:spMk id="319" creationId="{46AD3836-9756-174C-B11D-748D98BAC609}"/>
          </ac:spMkLst>
        </pc:spChg>
        <pc:spChg chg="del">
          <ac:chgData name="Josephina Bartela" userId="1c5ef19d2594c6ba" providerId="LiveId" clId="{BAE1C9CB-0876-4640-96F1-6AF48754376E}" dt="2022-09-06T09:19:11.762" v="964" actId="478"/>
          <ac:spMkLst>
            <pc:docMk/>
            <pc:sldMk cId="3288971996" sldId="2134804709"/>
            <ac:spMk id="320" creationId="{9C486893-C6D5-7F4C-8A33-7EBA87F6D664}"/>
          </ac:spMkLst>
        </pc:spChg>
        <pc:grpChg chg="del">
          <ac:chgData name="Josephina Bartela" userId="1c5ef19d2594c6ba" providerId="LiveId" clId="{BAE1C9CB-0876-4640-96F1-6AF48754376E}" dt="2022-09-06T09:19:09.530" v="963" actId="478"/>
          <ac:grpSpMkLst>
            <pc:docMk/>
            <pc:sldMk cId="3288971996" sldId="2134804709"/>
            <ac:grpSpMk id="171" creationId="{412E5276-B124-EB41-820C-86D63CCFF626}"/>
          </ac:grpSpMkLst>
        </pc:grpChg>
        <pc:grpChg chg="mod">
          <ac:chgData name="Josephina Bartela" userId="1c5ef19d2594c6ba" providerId="LiveId" clId="{BAE1C9CB-0876-4640-96F1-6AF48754376E}" dt="2022-09-06T09:54:20.981" v="982" actId="1076"/>
          <ac:grpSpMkLst>
            <pc:docMk/>
            <pc:sldMk cId="3288971996" sldId="2134804709"/>
            <ac:grpSpMk id="226" creationId="{E5603C18-C41F-9E4A-8592-E1E2E4B0C4F4}"/>
          </ac:grpSpMkLst>
        </pc:grpChg>
        <pc:grpChg chg="mod">
          <ac:chgData name="Josephina Bartela" userId="1c5ef19d2594c6ba" providerId="LiveId" clId="{BAE1C9CB-0876-4640-96F1-6AF48754376E}" dt="2022-09-06T09:19:20.687" v="967" actId="1076"/>
          <ac:grpSpMkLst>
            <pc:docMk/>
            <pc:sldMk cId="3288971996" sldId="2134804709"/>
            <ac:grpSpMk id="241" creationId="{5F5E7492-AD00-1549-A6FB-1FA197910135}"/>
          </ac:grpSpMkLst>
        </pc:grpChg>
        <pc:cxnChg chg="mod">
          <ac:chgData name="Josephina Bartela" userId="1c5ef19d2594c6ba" providerId="LiveId" clId="{BAE1C9CB-0876-4640-96F1-6AF48754376E}" dt="2022-09-06T09:19:09.530" v="963" actId="478"/>
          <ac:cxnSpMkLst>
            <pc:docMk/>
            <pc:sldMk cId="3288971996" sldId="2134804709"/>
            <ac:cxnSpMk id="174" creationId="{7B36B796-DA90-0342-8DA3-00EED67FD191}"/>
          </ac:cxnSpMkLst>
        </pc:cxnChg>
        <pc:cxnChg chg="mod">
          <ac:chgData name="Josephina Bartela" userId="1c5ef19d2594c6ba" providerId="LiveId" clId="{BAE1C9CB-0876-4640-96F1-6AF48754376E}" dt="2022-09-06T09:19:24.645" v="968" actId="14100"/>
          <ac:cxnSpMkLst>
            <pc:docMk/>
            <pc:sldMk cId="3288971996" sldId="2134804709"/>
            <ac:cxnSpMk id="239" creationId="{1BB916BA-8950-0E4E-B00D-8660FED4BE4A}"/>
          </ac:cxnSpMkLst>
        </pc:cxnChg>
        <pc:cxnChg chg="del mod">
          <ac:chgData name="Josephina Bartela" userId="1c5ef19d2594c6ba" providerId="LiveId" clId="{BAE1C9CB-0876-4640-96F1-6AF48754376E}" dt="2022-09-06T09:19:13.444" v="965" actId="478"/>
          <ac:cxnSpMkLst>
            <pc:docMk/>
            <pc:sldMk cId="3288971996" sldId="2134804709"/>
            <ac:cxnSpMk id="309" creationId="{E921D250-8FF9-9B4E-9281-D402F2260669}"/>
          </ac:cxnSpMkLst>
        </pc:cxnChg>
        <pc:cxnChg chg="mod">
          <ac:chgData name="Josephina Bartela" userId="1c5ef19d2594c6ba" providerId="LiveId" clId="{BAE1C9CB-0876-4640-96F1-6AF48754376E}" dt="2022-09-06T09:20:09.268" v="980" actId="14100"/>
          <ac:cxnSpMkLst>
            <pc:docMk/>
            <pc:sldMk cId="3288971996" sldId="2134804709"/>
            <ac:cxnSpMk id="311" creationId="{0FE9759F-A927-C847-A45C-C087800747D5}"/>
          </ac:cxnSpMkLst>
        </pc:cxnChg>
        <pc:cxnChg chg="mod">
          <ac:chgData name="Josephina Bartela" userId="1c5ef19d2594c6ba" providerId="LiveId" clId="{BAE1C9CB-0876-4640-96F1-6AF48754376E}" dt="2022-09-06T09:19:20.687" v="967" actId="1076"/>
          <ac:cxnSpMkLst>
            <pc:docMk/>
            <pc:sldMk cId="3288971996" sldId="2134804709"/>
            <ac:cxnSpMk id="312" creationId="{214BB3C4-EE51-F947-8EB3-F6120F57653C}"/>
          </ac:cxnSpMkLst>
        </pc:cxnChg>
      </pc:sldChg>
      <pc:sldChg chg="ord">
        <pc:chgData name="Josephina Bartela" userId="1c5ef19d2594c6ba" providerId="LiveId" clId="{BAE1C9CB-0876-4640-96F1-6AF48754376E}" dt="2022-08-24T06:50:49.862" v="175" actId="20578"/>
        <pc:sldMkLst>
          <pc:docMk/>
          <pc:sldMk cId="3492148397" sldId="2134804711"/>
        </pc:sldMkLst>
      </pc:sldChg>
      <pc:sldChg chg="addSp delSp modSp mod modShow">
        <pc:chgData name="Josephina Bartela" userId="1c5ef19d2594c6ba" providerId="LiveId" clId="{BAE1C9CB-0876-4640-96F1-6AF48754376E}" dt="2022-09-06T11:13:01.987" v="1054" actId="729"/>
        <pc:sldMkLst>
          <pc:docMk/>
          <pc:sldMk cId="3643656538" sldId="2134804712"/>
        </pc:sldMkLst>
        <pc:spChg chg="add del mod">
          <ac:chgData name="Josephina Bartela" userId="1c5ef19d2594c6ba" providerId="LiveId" clId="{BAE1C9CB-0876-4640-96F1-6AF48754376E}" dt="2022-08-23T10:39:04.209" v="136" actId="478"/>
          <ac:spMkLst>
            <pc:docMk/>
            <pc:sldMk cId="3643656538" sldId="2134804712"/>
            <ac:spMk id="12" creationId="{09DBC655-DE30-03FE-3C56-BD6BEA986D56}"/>
          </ac:spMkLst>
        </pc:spChg>
        <pc:cxnChg chg="add del mod">
          <ac:chgData name="Josephina Bartela" userId="1c5ef19d2594c6ba" providerId="LiveId" clId="{BAE1C9CB-0876-4640-96F1-6AF48754376E}" dt="2022-08-23T10:39:10.956" v="137" actId="478"/>
          <ac:cxnSpMkLst>
            <pc:docMk/>
            <pc:sldMk cId="3643656538" sldId="2134804712"/>
            <ac:cxnSpMk id="2" creationId="{5AC755DF-5C56-02A5-8F72-EDD55BBE5B15}"/>
          </ac:cxnSpMkLst>
        </pc:cxnChg>
        <pc:cxnChg chg="add del">
          <ac:chgData name="Josephina Bartela" userId="1c5ef19d2594c6ba" providerId="LiveId" clId="{BAE1C9CB-0876-4640-96F1-6AF48754376E}" dt="2022-08-23T10:39:24.384" v="139" actId="478"/>
          <ac:cxnSpMkLst>
            <pc:docMk/>
            <pc:sldMk cId="3643656538" sldId="2134804712"/>
            <ac:cxnSpMk id="29" creationId="{082D3CF9-6AC8-CBD9-2422-02F2F754F44D}"/>
          </ac:cxnSpMkLst>
        </pc:cxnChg>
        <pc:cxnChg chg="add mod">
          <ac:chgData name="Josephina Bartela" userId="1c5ef19d2594c6ba" providerId="LiveId" clId="{BAE1C9CB-0876-4640-96F1-6AF48754376E}" dt="2022-08-23T10:40:26.999" v="148" actId="14100"/>
          <ac:cxnSpMkLst>
            <pc:docMk/>
            <pc:sldMk cId="3643656538" sldId="2134804712"/>
            <ac:cxnSpMk id="30" creationId="{784A9251-FE90-E31F-EC6B-456D21D9C263}"/>
          </ac:cxnSpMkLst>
        </pc:cxnChg>
        <pc:cxnChg chg="add del mod">
          <ac:chgData name="Josephina Bartela" userId="1c5ef19d2594c6ba" providerId="LiveId" clId="{BAE1C9CB-0876-4640-96F1-6AF48754376E}" dt="2022-08-23T10:39:36.743" v="142" actId="478"/>
          <ac:cxnSpMkLst>
            <pc:docMk/>
            <pc:sldMk cId="3643656538" sldId="2134804712"/>
            <ac:cxnSpMk id="32" creationId="{7E2A07A7-66ED-2D9B-256B-501322DB5DBC}"/>
          </ac:cxnSpMkLst>
        </pc:cxnChg>
      </pc:sldChg>
      <pc:sldChg chg="addSp delSp modSp mod ord">
        <pc:chgData name="Josephina Bartela" userId="1c5ef19d2594c6ba" providerId="LiveId" clId="{BAE1C9CB-0876-4640-96F1-6AF48754376E}" dt="2022-09-06T08:05:45.072" v="959" actId="20577"/>
        <pc:sldMkLst>
          <pc:docMk/>
          <pc:sldMk cId="456654314" sldId="2134804713"/>
        </pc:sldMkLst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4" creationId="{FC337624-C8E6-B940-5216-ED8C347B7A7D}"/>
          </ac:spMkLst>
        </pc:spChg>
        <pc:spChg chg="mod">
          <ac:chgData name="Josephina Bartela" userId="1c5ef19d2594c6ba" providerId="LiveId" clId="{BAE1C9CB-0876-4640-96F1-6AF48754376E}" dt="2022-09-06T08:05:45.072" v="959" actId="20577"/>
          <ac:spMkLst>
            <pc:docMk/>
            <pc:sldMk cId="456654314" sldId="2134804713"/>
            <ac:spMk id="5" creationId="{971D19B1-CBBD-F73C-7C6D-42ACA92BADD6}"/>
          </ac:spMkLst>
        </pc:spChg>
        <pc:spChg chg="mod">
          <ac:chgData name="Josephina Bartela" userId="1c5ef19d2594c6ba" providerId="LiveId" clId="{BAE1C9CB-0876-4640-96F1-6AF48754376E}" dt="2022-09-06T07:46:53.501" v="883" actId="1076"/>
          <ac:spMkLst>
            <pc:docMk/>
            <pc:sldMk cId="456654314" sldId="2134804713"/>
            <ac:spMk id="6" creationId="{74C6A95B-7BA4-6FAC-E937-F0AE794A8B17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7" creationId="{041E0C1B-2638-A710-8006-463A76413F4F}"/>
          </ac:spMkLst>
        </pc:spChg>
        <pc:spChg chg="mod">
          <ac:chgData name="Josephina Bartela" userId="1c5ef19d2594c6ba" providerId="LiveId" clId="{BAE1C9CB-0876-4640-96F1-6AF48754376E}" dt="2022-09-06T07:53:38.085" v="957" actId="20577"/>
          <ac:spMkLst>
            <pc:docMk/>
            <pc:sldMk cId="456654314" sldId="2134804713"/>
            <ac:spMk id="9" creationId="{97552165-1964-AA74-04E3-985D3BE4E4C7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10" creationId="{7FD4EC37-A75D-EF95-F3CA-9F1082DD85DC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11" creationId="{39479085-2DD0-8CCA-E707-86393CF4A9C7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13" creationId="{0FEF4326-A2B0-7625-4A54-E09BDB4BC99D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14" creationId="{72EB8B9E-001F-6864-DE3C-81A475477F1E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15" creationId="{4B283713-FCD8-8482-9DDC-1B7F56A87E51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16" creationId="{513A795D-C32B-773E-E7F5-81BEE7EFCA5B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17" creationId="{78781097-19EE-EEFD-2272-B1BCED879D26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18" creationId="{98ED1687-566C-B599-C945-76EC74009CE6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19" creationId="{4F796B98-4E97-0D7E-F735-A531BAC38187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20" creationId="{3D744D5F-EA28-2DD5-D13C-098946CF793F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21" creationId="{B39B9C35-A782-BAB5-8B32-2310BEA2BA72}"/>
          </ac:spMkLst>
        </pc:spChg>
        <pc:spChg chg="mod">
          <ac:chgData name="Josephina Bartela" userId="1c5ef19d2594c6ba" providerId="LiveId" clId="{BAE1C9CB-0876-4640-96F1-6AF48754376E}" dt="2022-09-06T07:40:29.459" v="792"/>
          <ac:spMkLst>
            <pc:docMk/>
            <pc:sldMk cId="456654314" sldId="2134804713"/>
            <ac:spMk id="22" creationId="{012AF53E-B464-C5BB-6249-7F6709BDC0C0}"/>
          </ac:spMkLst>
        </pc:spChg>
        <pc:spChg chg="mod">
          <ac:chgData name="Josephina Bartela" userId="1c5ef19d2594c6ba" providerId="LiveId" clId="{BAE1C9CB-0876-4640-96F1-6AF48754376E}" dt="2022-09-06T07:48:45.106" v="913" actId="14100"/>
          <ac:spMkLst>
            <pc:docMk/>
            <pc:sldMk cId="456654314" sldId="2134804713"/>
            <ac:spMk id="31" creationId="{B891F2D2-C9EF-7189-D076-86A884D6D135}"/>
          </ac:spMkLst>
        </pc:spChg>
        <pc:spChg chg="mod">
          <ac:chgData name="Josephina Bartela" userId="1c5ef19d2594c6ba" providerId="LiveId" clId="{BAE1C9CB-0876-4640-96F1-6AF48754376E}" dt="2022-09-06T07:48:35.784" v="912" actId="207"/>
          <ac:spMkLst>
            <pc:docMk/>
            <pc:sldMk cId="456654314" sldId="2134804713"/>
            <ac:spMk id="32" creationId="{87A010A4-2FB3-FFE9-E6EE-3EE485C28EA4}"/>
          </ac:spMkLst>
        </pc:spChg>
        <pc:spChg chg="mod">
          <ac:chgData name="Josephina Bartela" userId="1c5ef19d2594c6ba" providerId="LiveId" clId="{BAE1C9CB-0876-4640-96F1-6AF48754376E}" dt="2022-09-06T07:46:50.483" v="881"/>
          <ac:spMkLst>
            <pc:docMk/>
            <pc:sldMk cId="456654314" sldId="2134804713"/>
            <ac:spMk id="33" creationId="{ECFA1445-CB6A-E9A2-3526-CB071B0E1F56}"/>
          </ac:spMkLst>
        </pc:spChg>
        <pc:spChg chg="mod">
          <ac:chgData name="Josephina Bartela" userId="1c5ef19d2594c6ba" providerId="LiveId" clId="{BAE1C9CB-0876-4640-96F1-6AF48754376E}" dt="2022-09-06T07:49:13.784" v="918" actId="1076"/>
          <ac:spMkLst>
            <pc:docMk/>
            <pc:sldMk cId="456654314" sldId="2134804713"/>
            <ac:spMk id="163" creationId="{879C79AC-F19F-021D-6246-4229878DCDD7}"/>
          </ac:spMkLst>
        </pc:spChg>
        <pc:spChg chg="mod">
          <ac:chgData name="Josephina Bartela" userId="1c5ef19d2594c6ba" providerId="LiveId" clId="{BAE1C9CB-0876-4640-96F1-6AF48754376E}" dt="2022-09-06T07:43:16.479" v="804" actId="207"/>
          <ac:spMkLst>
            <pc:docMk/>
            <pc:sldMk cId="456654314" sldId="2134804713"/>
            <ac:spMk id="185" creationId="{0AF8040A-0AB9-3244-B3C8-6777C8BFE423}"/>
          </ac:spMkLst>
        </pc:spChg>
        <pc:spChg chg="mod">
          <ac:chgData name="Josephina Bartela" userId="1c5ef19d2594c6ba" providerId="LiveId" clId="{BAE1C9CB-0876-4640-96F1-6AF48754376E}" dt="2022-09-06T07:43:20.019" v="805" actId="207"/>
          <ac:spMkLst>
            <pc:docMk/>
            <pc:sldMk cId="456654314" sldId="2134804713"/>
            <ac:spMk id="190" creationId="{4F617513-29D0-0545-A57B-DB3FF1F3BCB9}"/>
          </ac:spMkLst>
        </pc:spChg>
        <pc:spChg chg="mod">
          <ac:chgData name="Josephina Bartela" userId="1c5ef19d2594c6ba" providerId="LiveId" clId="{BAE1C9CB-0876-4640-96F1-6AF48754376E}" dt="2022-09-06T07:43:37.762" v="810" actId="207"/>
          <ac:spMkLst>
            <pc:docMk/>
            <pc:sldMk cId="456654314" sldId="2134804713"/>
            <ac:spMk id="200" creationId="{04DFE96A-153B-BD43-83D2-5756FA4A287F}"/>
          </ac:spMkLst>
        </pc:spChg>
        <pc:spChg chg="mod">
          <ac:chgData name="Josephina Bartela" userId="1c5ef19d2594c6ba" providerId="LiveId" clId="{BAE1C9CB-0876-4640-96F1-6AF48754376E}" dt="2022-09-06T07:45:02.173" v="833" actId="20577"/>
          <ac:spMkLst>
            <pc:docMk/>
            <pc:sldMk cId="456654314" sldId="2134804713"/>
            <ac:spMk id="220" creationId="{45E439EB-D71D-A946-8D69-BF069D4FBC67}"/>
          </ac:spMkLst>
        </pc:spChg>
        <pc:spChg chg="mod">
          <ac:chgData name="Josephina Bartela" userId="1c5ef19d2594c6ba" providerId="LiveId" clId="{BAE1C9CB-0876-4640-96F1-6AF48754376E}" dt="2022-09-06T07:43:41.065" v="811" actId="207"/>
          <ac:spMkLst>
            <pc:docMk/>
            <pc:sldMk cId="456654314" sldId="2134804713"/>
            <ac:spMk id="221" creationId="{90D80A42-BA7E-F047-A9CD-1C0099B488FF}"/>
          </ac:spMkLst>
        </pc:spChg>
        <pc:spChg chg="mod">
          <ac:chgData name="Josephina Bartela" userId="1c5ef19d2594c6ba" providerId="LiveId" clId="{BAE1C9CB-0876-4640-96F1-6AF48754376E}" dt="2022-09-06T07:43:32.081" v="809" actId="207"/>
          <ac:spMkLst>
            <pc:docMk/>
            <pc:sldMk cId="456654314" sldId="2134804713"/>
            <ac:spMk id="222" creationId="{9B1554CF-039B-3646-AF38-A94C70F7E257}"/>
          </ac:spMkLst>
        </pc:spChg>
        <pc:spChg chg="del">
          <ac:chgData name="Josephina Bartela" userId="1c5ef19d2594c6ba" providerId="LiveId" clId="{BAE1C9CB-0876-4640-96F1-6AF48754376E}" dt="2022-09-06T07:42:24.573" v="801" actId="478"/>
          <ac:spMkLst>
            <pc:docMk/>
            <pc:sldMk cId="456654314" sldId="2134804713"/>
            <ac:spMk id="284" creationId="{2A60E075-2C70-8546-9EA8-8722CF454AF0}"/>
          </ac:spMkLst>
        </pc:spChg>
        <pc:spChg chg="mod">
          <ac:chgData name="Josephina Bartela" userId="1c5ef19d2594c6ba" providerId="LiveId" clId="{BAE1C9CB-0876-4640-96F1-6AF48754376E}" dt="2022-09-06T07:49:34.661" v="933" actId="1076"/>
          <ac:spMkLst>
            <pc:docMk/>
            <pc:sldMk cId="456654314" sldId="2134804713"/>
            <ac:spMk id="285" creationId="{05EB3A63-AFA5-CB4F-A5FB-45317EFE3369}"/>
          </ac:spMkLst>
        </pc:spChg>
        <pc:spChg chg="mod">
          <ac:chgData name="Josephina Bartela" userId="1c5ef19d2594c6ba" providerId="LiveId" clId="{BAE1C9CB-0876-4640-96F1-6AF48754376E}" dt="2022-09-06T07:49:42.568" v="935" actId="1076"/>
          <ac:spMkLst>
            <pc:docMk/>
            <pc:sldMk cId="456654314" sldId="2134804713"/>
            <ac:spMk id="286" creationId="{113407EB-7697-454B-88A1-4DFCEA0A44A6}"/>
          </ac:spMkLst>
        </pc:spChg>
        <pc:grpChg chg="add mod">
          <ac:chgData name="Josephina Bartela" userId="1c5ef19d2594c6ba" providerId="LiveId" clId="{BAE1C9CB-0876-4640-96F1-6AF48754376E}" dt="2022-09-06T07:49:05.054" v="916" actId="1076"/>
          <ac:grpSpMkLst>
            <pc:docMk/>
            <pc:sldMk cId="456654314" sldId="2134804713"/>
            <ac:grpSpMk id="2" creationId="{A8E97DB7-D395-1242-F692-38E5527B607F}"/>
          </ac:grpSpMkLst>
        </pc:grpChg>
        <pc:grpChg chg="mod">
          <ac:chgData name="Josephina Bartela" userId="1c5ef19d2594c6ba" providerId="LiveId" clId="{BAE1C9CB-0876-4640-96F1-6AF48754376E}" dt="2022-09-06T07:40:29.459" v="792"/>
          <ac:grpSpMkLst>
            <pc:docMk/>
            <pc:sldMk cId="456654314" sldId="2134804713"/>
            <ac:grpSpMk id="3" creationId="{7959CC05-0482-FCEE-05A3-15280B95F2AB}"/>
          </ac:grpSpMkLst>
        </pc:grpChg>
        <pc:grpChg chg="mod">
          <ac:chgData name="Josephina Bartela" userId="1c5ef19d2594c6ba" providerId="LiveId" clId="{BAE1C9CB-0876-4640-96F1-6AF48754376E}" dt="2022-09-06T07:40:29.459" v="792"/>
          <ac:grpSpMkLst>
            <pc:docMk/>
            <pc:sldMk cId="456654314" sldId="2134804713"/>
            <ac:grpSpMk id="8" creationId="{773513BF-1D0F-3300-E8D9-9B0B6264C75B}"/>
          </ac:grpSpMkLst>
        </pc:grpChg>
        <pc:grpChg chg="add mod">
          <ac:chgData name="Josephina Bartela" userId="1c5ef19d2594c6ba" providerId="LiveId" clId="{BAE1C9CB-0876-4640-96F1-6AF48754376E}" dt="2022-09-06T07:46:59.993" v="884" actId="1076"/>
          <ac:grpSpMkLst>
            <pc:docMk/>
            <pc:sldMk cId="456654314" sldId="2134804713"/>
            <ac:grpSpMk id="29" creationId="{9332384D-974F-63D3-4756-2C651EBD3EE6}"/>
          </ac:grpSpMkLst>
        </pc:grpChg>
        <pc:grpChg chg="mod">
          <ac:chgData name="Josephina Bartela" userId="1c5ef19d2594c6ba" providerId="LiveId" clId="{BAE1C9CB-0876-4640-96F1-6AF48754376E}" dt="2022-09-06T07:46:50.483" v="881"/>
          <ac:grpSpMkLst>
            <pc:docMk/>
            <pc:sldMk cId="456654314" sldId="2134804713"/>
            <ac:grpSpMk id="30" creationId="{7EEE1419-B5CA-A234-D954-18BB470AEF27}"/>
          </ac:grpSpMkLst>
        </pc:grpChg>
        <pc:grpChg chg="mod">
          <ac:chgData name="Josephina Bartela" userId="1c5ef19d2594c6ba" providerId="LiveId" clId="{BAE1C9CB-0876-4640-96F1-6AF48754376E}" dt="2022-09-06T07:44:26.216" v="820" actId="1035"/>
          <ac:grpSpMkLst>
            <pc:docMk/>
            <pc:sldMk cId="456654314" sldId="2134804713"/>
            <ac:grpSpMk id="35" creationId="{03448F9A-4C39-B14A-BDBA-74BA49E37D3A}"/>
          </ac:grpSpMkLst>
        </pc:grpChg>
        <pc:grpChg chg="mod">
          <ac:chgData name="Josephina Bartela" userId="1c5ef19d2594c6ba" providerId="LiveId" clId="{BAE1C9CB-0876-4640-96F1-6AF48754376E}" dt="2022-09-06T07:45:39.227" v="837" actId="1076"/>
          <ac:grpSpMkLst>
            <pc:docMk/>
            <pc:sldMk cId="456654314" sldId="2134804713"/>
            <ac:grpSpMk id="36" creationId="{8131E15D-62F6-A34C-96F3-1B11003DABA2}"/>
          </ac:grpSpMkLst>
        </pc:grpChg>
        <pc:grpChg chg="del">
          <ac:chgData name="Josephina Bartela" userId="1c5ef19d2594c6ba" providerId="LiveId" clId="{BAE1C9CB-0876-4640-96F1-6AF48754376E}" dt="2022-09-06T07:39:39.310" v="781" actId="478"/>
          <ac:grpSpMkLst>
            <pc:docMk/>
            <pc:sldMk cId="456654314" sldId="2134804713"/>
            <ac:grpSpMk id="70" creationId="{112D3E3B-0F2A-F14E-ACEC-59E6E2E4F880}"/>
          </ac:grpSpMkLst>
        </pc:grpChg>
        <pc:grpChg chg="mod">
          <ac:chgData name="Josephina Bartela" userId="1c5ef19d2594c6ba" providerId="LiveId" clId="{BAE1C9CB-0876-4640-96F1-6AF48754376E}" dt="2022-09-06T07:50:38.942" v="956" actId="1076"/>
          <ac:grpSpMkLst>
            <pc:docMk/>
            <pc:sldMk cId="456654314" sldId="2134804713"/>
            <ac:grpSpMk id="169" creationId="{AC5F7CBF-97EC-DD4D-B679-CAF776D80C70}"/>
          </ac:grpSpMkLst>
        </pc:grpChg>
        <pc:grpChg chg="del">
          <ac:chgData name="Josephina Bartela" userId="1c5ef19d2594c6ba" providerId="LiveId" clId="{BAE1C9CB-0876-4640-96F1-6AF48754376E}" dt="2022-09-06T07:40:28.657" v="791" actId="478"/>
          <ac:grpSpMkLst>
            <pc:docMk/>
            <pc:sldMk cId="456654314" sldId="2134804713"/>
            <ac:grpSpMk id="170" creationId="{CF0BED27-1780-4D47-ACCB-D5818976347D}"/>
          </ac:grpSpMkLst>
        </pc:grpChg>
        <pc:grpChg chg="mod">
          <ac:chgData name="Josephina Bartela" userId="1c5ef19d2594c6ba" providerId="LiveId" clId="{BAE1C9CB-0876-4640-96F1-6AF48754376E}" dt="2022-09-06T07:44:15.236" v="816" actId="1076"/>
          <ac:grpSpMkLst>
            <pc:docMk/>
            <pc:sldMk cId="456654314" sldId="2134804713"/>
            <ac:grpSpMk id="218" creationId="{9F0DF937-9FFE-5940-92DF-5FAE6A428CB3}"/>
          </ac:grpSpMkLst>
        </pc:grpChg>
        <pc:cxnChg chg="add mod">
          <ac:chgData name="Josephina Bartela" userId="1c5ef19d2594c6ba" providerId="LiveId" clId="{BAE1C9CB-0876-4640-96F1-6AF48754376E}" dt="2022-09-06T07:47:29.229" v="904" actId="14100"/>
          <ac:cxnSpMkLst>
            <pc:docMk/>
            <pc:sldMk cId="456654314" sldId="2134804713"/>
            <ac:cxnSpMk id="34" creationId="{F1C116D1-2BB4-7319-4C56-46B7F260C17F}"/>
          </ac:cxnSpMkLst>
        </pc:cxnChg>
        <pc:cxnChg chg="mod">
          <ac:chgData name="Josephina Bartela" userId="1c5ef19d2594c6ba" providerId="LiveId" clId="{BAE1C9CB-0876-4640-96F1-6AF48754376E}" dt="2022-09-06T07:49:05.054" v="916" actId="1076"/>
          <ac:cxnSpMkLst>
            <pc:docMk/>
            <pc:sldMk cId="456654314" sldId="2134804713"/>
            <ac:cxnSpMk id="96" creationId="{47783035-900F-D42B-38E0-3964C9561DDB}"/>
          </ac:cxnSpMkLst>
        </pc:cxnChg>
        <pc:cxnChg chg="mod">
          <ac:chgData name="Josephina Bartela" userId="1c5ef19d2594c6ba" providerId="LiveId" clId="{BAE1C9CB-0876-4640-96F1-6AF48754376E}" dt="2022-09-06T07:44:37.967" v="822" actId="14100"/>
          <ac:cxnSpMkLst>
            <pc:docMk/>
            <pc:sldMk cId="456654314" sldId="2134804713"/>
            <ac:cxnSpMk id="99" creationId="{49E5C539-DDF4-B9C4-780A-D97DB6150A1D}"/>
          </ac:cxnSpMkLst>
        </pc:cxnChg>
        <pc:cxnChg chg="mod">
          <ac:chgData name="Josephina Bartela" userId="1c5ef19d2594c6ba" providerId="LiveId" clId="{BAE1C9CB-0876-4640-96F1-6AF48754376E}" dt="2022-09-06T07:49:19.954" v="919" actId="14100"/>
          <ac:cxnSpMkLst>
            <pc:docMk/>
            <pc:sldMk cId="456654314" sldId="2134804713"/>
            <ac:cxnSpMk id="224" creationId="{A07BAB82-7FEE-ED4C-A901-F9663146E723}"/>
          </ac:cxnSpMkLst>
        </pc:cxnChg>
        <pc:cxnChg chg="del">
          <ac:chgData name="Josephina Bartela" userId="1c5ef19d2594c6ba" providerId="LiveId" clId="{BAE1C9CB-0876-4640-96F1-6AF48754376E}" dt="2022-09-06T07:42:20.273" v="800" actId="478"/>
          <ac:cxnSpMkLst>
            <pc:docMk/>
            <pc:sldMk cId="456654314" sldId="2134804713"/>
            <ac:cxnSpMk id="225" creationId="{F432C2D4-E608-9249-A49D-DDB919D41522}"/>
          </ac:cxnSpMkLst>
        </pc:cxnChg>
        <pc:cxnChg chg="del mod">
          <ac:chgData name="Josephina Bartela" userId="1c5ef19d2594c6ba" providerId="LiveId" clId="{BAE1C9CB-0876-4640-96F1-6AF48754376E}" dt="2022-09-06T07:39:41.144" v="782" actId="478"/>
          <ac:cxnSpMkLst>
            <pc:docMk/>
            <pc:sldMk cId="456654314" sldId="2134804713"/>
            <ac:cxnSpMk id="232" creationId="{16253103-5B35-D16A-77E8-A98ED025A16D}"/>
          </ac:cxnSpMkLst>
        </pc:cxnChg>
        <pc:cxnChg chg="mod">
          <ac:chgData name="Josephina Bartela" userId="1c5ef19d2594c6ba" providerId="LiveId" clId="{BAE1C9CB-0876-4640-96F1-6AF48754376E}" dt="2022-09-06T07:39:39.310" v="781" actId="478"/>
          <ac:cxnSpMkLst>
            <pc:docMk/>
            <pc:sldMk cId="456654314" sldId="2134804713"/>
            <ac:cxnSpMk id="253" creationId="{EA4976BE-D678-C240-A252-C496506993FC}"/>
          </ac:cxnSpMkLst>
        </pc:cxnChg>
        <pc:cxnChg chg="mod">
          <ac:chgData name="Josephina Bartela" userId="1c5ef19d2594c6ba" providerId="LiveId" clId="{BAE1C9CB-0876-4640-96F1-6AF48754376E}" dt="2022-09-06T07:39:39.310" v="781" actId="478"/>
          <ac:cxnSpMkLst>
            <pc:docMk/>
            <pc:sldMk cId="456654314" sldId="2134804713"/>
            <ac:cxnSpMk id="255" creationId="{35D1F07D-3674-D44B-A7EC-1A858FF03A69}"/>
          </ac:cxnSpMkLst>
        </pc:cxnChg>
        <pc:cxnChg chg="del mod">
          <ac:chgData name="Josephina Bartela" userId="1c5ef19d2594c6ba" providerId="LiveId" clId="{BAE1C9CB-0876-4640-96F1-6AF48754376E}" dt="2022-09-06T07:39:42.989" v="783" actId="478"/>
          <ac:cxnSpMkLst>
            <pc:docMk/>
            <pc:sldMk cId="456654314" sldId="2134804713"/>
            <ac:cxnSpMk id="270" creationId="{251ED338-6808-3A42-BCD2-8A4B2E10871E}"/>
          </ac:cxnSpMkLst>
        </pc:cxnChg>
        <pc:cxnChg chg="mod">
          <ac:chgData name="Josephina Bartela" userId="1c5ef19d2594c6ba" providerId="LiveId" clId="{BAE1C9CB-0876-4640-96F1-6AF48754376E}" dt="2022-09-06T07:49:45.581" v="936" actId="14100"/>
          <ac:cxnSpMkLst>
            <pc:docMk/>
            <pc:sldMk cId="456654314" sldId="2134804713"/>
            <ac:cxnSpMk id="272" creationId="{FB89CDC5-3FB7-7641-8533-80B9824032D6}"/>
          </ac:cxnSpMkLst>
        </pc:cxnChg>
        <pc:cxnChg chg="mod">
          <ac:chgData name="Josephina Bartela" userId="1c5ef19d2594c6ba" providerId="LiveId" clId="{BAE1C9CB-0876-4640-96F1-6AF48754376E}" dt="2022-09-06T07:45:39.227" v="837" actId="1076"/>
          <ac:cxnSpMkLst>
            <pc:docMk/>
            <pc:sldMk cId="456654314" sldId="2134804713"/>
            <ac:cxnSpMk id="283" creationId="{B244BBEE-A907-6D4D-A46D-79854E036539}"/>
          </ac:cxnSpMkLst>
        </pc:cxnChg>
      </pc:sldChg>
      <pc:sldChg chg="ord">
        <pc:chgData name="Josephina Bartela" userId="1c5ef19d2594c6ba" providerId="LiveId" clId="{BAE1C9CB-0876-4640-96F1-6AF48754376E}" dt="2022-08-24T06:51:21.286" v="179" actId="20578"/>
        <pc:sldMkLst>
          <pc:docMk/>
          <pc:sldMk cId="3476387973" sldId="2134804714"/>
        </pc:sldMkLst>
      </pc:sldChg>
      <pc:sldChg chg="ord">
        <pc:chgData name="Josephina Bartela" userId="1c5ef19d2594c6ba" providerId="LiveId" clId="{BAE1C9CB-0876-4640-96F1-6AF48754376E}" dt="2022-08-24T06:51:15.844" v="178" actId="20578"/>
        <pc:sldMkLst>
          <pc:docMk/>
          <pc:sldMk cId="1873432361" sldId="2134804715"/>
        </pc:sldMkLst>
      </pc:sldChg>
      <pc:sldChg chg="ord">
        <pc:chgData name="Josephina Bartela" userId="1c5ef19d2594c6ba" providerId="LiveId" clId="{BAE1C9CB-0876-4640-96F1-6AF48754376E}" dt="2022-08-24T06:51:31.870" v="182" actId="20578"/>
        <pc:sldMkLst>
          <pc:docMk/>
          <pc:sldMk cId="3103297305" sldId="2134804716"/>
        </pc:sldMkLst>
      </pc:sldChg>
      <pc:sldChg chg="ord">
        <pc:chgData name="Josephina Bartela" userId="1c5ef19d2594c6ba" providerId="LiveId" clId="{BAE1C9CB-0876-4640-96F1-6AF48754376E}" dt="2022-08-24T06:52:02.377" v="186" actId="20578"/>
        <pc:sldMkLst>
          <pc:docMk/>
          <pc:sldMk cId="208967087" sldId="2134804717"/>
        </pc:sldMkLst>
      </pc:sldChg>
      <pc:sldChg chg="modSp mod">
        <pc:chgData name="Josephina Bartela" userId="1c5ef19d2594c6ba" providerId="LiveId" clId="{BAE1C9CB-0876-4640-96F1-6AF48754376E}" dt="2022-08-25T08:00:04.968" v="270" actId="207"/>
        <pc:sldMkLst>
          <pc:docMk/>
          <pc:sldMk cId="3857523744" sldId="2134804720"/>
        </pc:sldMkLst>
        <pc:spChg chg="mod">
          <ac:chgData name="Josephina Bartela" userId="1c5ef19d2594c6ba" providerId="LiveId" clId="{BAE1C9CB-0876-4640-96F1-6AF48754376E}" dt="2022-08-25T08:00:04.968" v="270" actId="207"/>
          <ac:spMkLst>
            <pc:docMk/>
            <pc:sldMk cId="3857523744" sldId="2134804720"/>
            <ac:spMk id="131" creationId="{5E33545D-2EF1-884B-0CF8-888139099BBC}"/>
          </ac:spMkLst>
        </pc:spChg>
      </pc:sldChg>
      <pc:sldChg chg="ord">
        <pc:chgData name="Josephina Bartela" userId="1c5ef19d2594c6ba" providerId="LiveId" clId="{BAE1C9CB-0876-4640-96F1-6AF48754376E}" dt="2022-08-24T06:52:02.377" v="186" actId="20578"/>
        <pc:sldMkLst>
          <pc:docMk/>
          <pc:sldMk cId="1244692759" sldId="2134804721"/>
        </pc:sldMkLst>
      </pc:sldChg>
      <pc:sldChg chg="addSp delSp modSp add mod ord modNotesTx">
        <pc:chgData name="Josephina Bartela" userId="1c5ef19d2594c6ba" providerId="LiveId" clId="{BAE1C9CB-0876-4640-96F1-6AF48754376E}" dt="2022-08-24T06:50:49.862" v="175" actId="20578"/>
        <pc:sldMkLst>
          <pc:docMk/>
          <pc:sldMk cId="2236517469" sldId="2134804722"/>
        </pc:sldMkLst>
        <pc:spChg chg="add">
          <ac:chgData name="Josephina Bartela" userId="1c5ef19d2594c6ba" providerId="LiveId" clId="{BAE1C9CB-0876-4640-96F1-6AF48754376E}" dt="2022-08-22T07:38:01.224" v="18" actId="11529"/>
          <ac:spMkLst>
            <pc:docMk/>
            <pc:sldMk cId="2236517469" sldId="2134804722"/>
            <ac:spMk id="2" creationId="{374D952D-BAE9-E4DE-9B53-5072001B84A3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07" creationId="{F9B44E94-385F-1A25-3F29-9A92FC4A4F3B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08" creationId="{ADF24B5C-6734-DEAB-5EAF-0E2AC79F7A59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09" creationId="{FF9C5690-03BE-F934-E26F-5BBF3C0DE533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10" creationId="{D49647F9-0E03-9528-345E-7867EF14381B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14" creationId="{DC70715A-C0A8-AABE-8502-2428AC8AA00D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15" creationId="{ED715256-09A9-F7B8-2907-F9C4743F1732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16" creationId="{08F5618C-D7ED-59ED-43C4-70F852063ADF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17" creationId="{2F2D928A-27FC-7508-0B4A-14DEB46E09BB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18" creationId="{BCEE13CA-E12E-B1EB-BFFB-48C6CED4F473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19" creationId="{FF5D2E39-212C-1F97-6639-2C8E0A1B2E4C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20" creationId="{F0D208C8-8398-D4DB-BF8A-F581F3D36DA8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21" creationId="{782D08DF-7659-3ABF-6E69-B801BC192665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22" creationId="{3B11DB82-E8C8-35D5-543F-57FB9F1AFDC3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23" creationId="{FE231F5B-C0F1-2AD5-6254-031A24F42F4D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24" creationId="{695A3278-3F59-EF15-D846-A7BFFEB6E5F6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28" creationId="{938207E5-8C3A-4FB8-FAB8-103A78F30A12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29" creationId="{1EA313C2-6081-22E4-1244-600DAD026505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30" creationId="{85B1AA50-640A-5177-64FC-7E1FA8D96327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31" creationId="{5E33545D-2EF1-884B-0CF8-888139099BBC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32" creationId="{DCF6C6C6-5318-52BF-BA3D-5077E53BA4B7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33" creationId="{672D42A7-2E6B-082E-8F63-BE590B09B4AB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34" creationId="{19B45313-3572-4AC6-635C-2CD9DF4B0FB3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35" creationId="{8144C017-778A-0E81-AC38-86E45E607A16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36" creationId="{08FB8B8C-7DDE-DB72-DABC-AF5E140B4406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37" creationId="{E7184688-8987-269A-2D00-EDC918FBC25C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38" creationId="{6AC4F4A9-7561-0EE4-CE3E-ED01BD0AC9B1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42" creationId="{A2DA0D7A-2EE9-4E9F-B78B-F50F173DDDCA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43" creationId="{33C89324-A7EE-E49F-0312-04E319084AD2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44" creationId="{36BF1B98-2471-899B-E6C4-A36AC76A7C65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46" creationId="{1356C39D-09F6-4DA0-B5AF-B8A31521C6BD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47" creationId="{C00B63C8-794F-A2CA-65BE-D5C0A12FD0D1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48" creationId="{C12C5AD2-10F5-8007-CBB3-9EC008150998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64" creationId="{D158259D-24B5-D789-4589-DDE6B90FEF61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65" creationId="{D158259D-24B5-D789-4589-DDE6B90FEF61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168" creationId="{A883EBB8-7ACA-258A-9790-215034A4762B}"/>
          </ac:spMkLst>
        </pc:spChg>
        <pc:spChg chg="del">
          <ac:chgData name="Josephina Bartela" userId="1c5ef19d2594c6ba" providerId="LiveId" clId="{BAE1C9CB-0876-4640-96F1-6AF48754376E}" dt="2022-08-22T07:47:13.488" v="19" actId="478"/>
          <ac:spMkLst>
            <pc:docMk/>
            <pc:sldMk cId="2236517469" sldId="2134804722"/>
            <ac:spMk id="240" creationId="{D98269DB-2A15-E746-A718-DEDCDD93FE12}"/>
          </ac:spMkLst>
        </pc:spChg>
        <pc:cxnChg chg="mod">
          <ac:chgData name="Josephina Bartela" userId="1c5ef19d2594c6ba" providerId="LiveId" clId="{BAE1C9CB-0876-4640-96F1-6AF48754376E}" dt="2022-08-23T06:55:43.600" v="97" actId="208"/>
          <ac:cxnSpMkLst>
            <pc:docMk/>
            <pc:sldMk cId="2236517469" sldId="2134804722"/>
            <ac:cxnSpMk id="93" creationId="{C3902D2B-7027-2E94-C1E0-ED72DD372B29}"/>
          </ac:cxnSpMkLst>
        </pc:cxnChg>
        <pc:cxnChg chg="del mod">
          <ac:chgData name="Josephina Bartela" userId="1c5ef19d2594c6ba" providerId="LiveId" clId="{BAE1C9CB-0876-4640-96F1-6AF48754376E}" dt="2022-08-22T07:47:13.488" v="19" actId="478"/>
          <ac:cxnSpMkLst>
            <pc:docMk/>
            <pc:sldMk cId="2236517469" sldId="2134804722"/>
            <ac:cxnSpMk id="111" creationId="{60EDBDA0-CD56-2AC0-B581-F6098EEA9686}"/>
          </ac:cxnSpMkLst>
        </pc:cxnChg>
        <pc:cxnChg chg="del mod">
          <ac:chgData name="Josephina Bartela" userId="1c5ef19d2594c6ba" providerId="LiveId" clId="{BAE1C9CB-0876-4640-96F1-6AF48754376E}" dt="2022-08-22T07:47:13.488" v="19" actId="478"/>
          <ac:cxnSpMkLst>
            <pc:docMk/>
            <pc:sldMk cId="2236517469" sldId="2134804722"/>
            <ac:cxnSpMk id="112" creationId="{E6A7AC91-863A-2E5B-A949-6DCA19D617AD}"/>
          </ac:cxnSpMkLst>
        </pc:cxnChg>
        <pc:cxnChg chg="del mod">
          <ac:chgData name="Josephina Bartela" userId="1c5ef19d2594c6ba" providerId="LiveId" clId="{BAE1C9CB-0876-4640-96F1-6AF48754376E}" dt="2022-08-22T07:47:13.488" v="19" actId="478"/>
          <ac:cxnSpMkLst>
            <pc:docMk/>
            <pc:sldMk cId="2236517469" sldId="2134804722"/>
            <ac:cxnSpMk id="113" creationId="{9DF79950-D865-C52F-EBA0-E85F1037075A}"/>
          </ac:cxnSpMkLst>
        </pc:cxnChg>
        <pc:cxnChg chg="del mod">
          <ac:chgData name="Josephina Bartela" userId="1c5ef19d2594c6ba" providerId="LiveId" clId="{BAE1C9CB-0876-4640-96F1-6AF48754376E}" dt="2022-08-22T07:47:13.488" v="19" actId="478"/>
          <ac:cxnSpMkLst>
            <pc:docMk/>
            <pc:sldMk cId="2236517469" sldId="2134804722"/>
            <ac:cxnSpMk id="125" creationId="{C3508FAF-033B-938C-7296-D73A86870BB6}"/>
          </ac:cxnSpMkLst>
        </pc:cxnChg>
        <pc:cxnChg chg="del mod">
          <ac:chgData name="Josephina Bartela" userId="1c5ef19d2594c6ba" providerId="LiveId" clId="{BAE1C9CB-0876-4640-96F1-6AF48754376E}" dt="2022-08-22T07:47:13.488" v="19" actId="478"/>
          <ac:cxnSpMkLst>
            <pc:docMk/>
            <pc:sldMk cId="2236517469" sldId="2134804722"/>
            <ac:cxnSpMk id="126" creationId="{DB07646A-7C80-5E6B-B1CC-3F3A2F0D0A19}"/>
          </ac:cxnSpMkLst>
        </pc:cxnChg>
        <pc:cxnChg chg="del mod">
          <ac:chgData name="Josephina Bartela" userId="1c5ef19d2594c6ba" providerId="LiveId" clId="{BAE1C9CB-0876-4640-96F1-6AF48754376E}" dt="2022-08-22T07:47:13.488" v="19" actId="478"/>
          <ac:cxnSpMkLst>
            <pc:docMk/>
            <pc:sldMk cId="2236517469" sldId="2134804722"/>
            <ac:cxnSpMk id="127" creationId="{D25ABF14-D220-DE30-91F9-C06E5C95F5AE}"/>
          </ac:cxnSpMkLst>
        </pc:cxnChg>
        <pc:cxnChg chg="del mod">
          <ac:chgData name="Josephina Bartela" userId="1c5ef19d2594c6ba" providerId="LiveId" clId="{BAE1C9CB-0876-4640-96F1-6AF48754376E}" dt="2022-08-22T07:47:13.488" v="19" actId="478"/>
          <ac:cxnSpMkLst>
            <pc:docMk/>
            <pc:sldMk cId="2236517469" sldId="2134804722"/>
            <ac:cxnSpMk id="139" creationId="{3FDCE276-B9DF-DDB4-615F-5C5A8FFB778A}"/>
          </ac:cxnSpMkLst>
        </pc:cxnChg>
        <pc:cxnChg chg="del mod">
          <ac:chgData name="Josephina Bartela" userId="1c5ef19d2594c6ba" providerId="LiveId" clId="{BAE1C9CB-0876-4640-96F1-6AF48754376E}" dt="2022-08-22T07:47:13.488" v="19" actId="478"/>
          <ac:cxnSpMkLst>
            <pc:docMk/>
            <pc:sldMk cId="2236517469" sldId="2134804722"/>
            <ac:cxnSpMk id="140" creationId="{3CF5F698-3F97-32CE-2C1E-38B9BFC1F48F}"/>
          </ac:cxnSpMkLst>
        </pc:cxnChg>
        <pc:cxnChg chg="del mod">
          <ac:chgData name="Josephina Bartela" userId="1c5ef19d2594c6ba" providerId="LiveId" clId="{BAE1C9CB-0876-4640-96F1-6AF48754376E}" dt="2022-08-22T07:47:13.488" v="19" actId="478"/>
          <ac:cxnSpMkLst>
            <pc:docMk/>
            <pc:sldMk cId="2236517469" sldId="2134804722"/>
            <ac:cxnSpMk id="141" creationId="{43EA342F-FFB6-4A97-1D33-1D610135FD25}"/>
          </ac:cxnSpMkLst>
        </pc:cxnChg>
        <pc:cxnChg chg="mod">
          <ac:chgData name="Josephina Bartela" userId="1c5ef19d2594c6ba" providerId="LiveId" clId="{BAE1C9CB-0876-4640-96F1-6AF48754376E}" dt="2022-08-22T07:53:58.726" v="23" actId="13822"/>
          <ac:cxnSpMkLst>
            <pc:docMk/>
            <pc:sldMk cId="2236517469" sldId="2134804722"/>
            <ac:cxnSpMk id="311" creationId="{0FE9759F-A927-C847-A45C-C087800747D5}"/>
          </ac:cxnSpMkLst>
        </pc:cxnChg>
      </pc:sldChg>
      <pc:sldChg chg="addSp modSp add mod modShow">
        <pc:chgData name="Josephina Bartela" userId="1c5ef19d2594c6ba" providerId="LiveId" clId="{BAE1C9CB-0876-4640-96F1-6AF48754376E}" dt="2022-09-06T09:56:09.041" v="992" actId="729"/>
        <pc:sldMkLst>
          <pc:docMk/>
          <pc:sldMk cId="1421005055" sldId="2134804723"/>
        </pc:sldMkLst>
        <pc:spChg chg="add mod">
          <ac:chgData name="Josephina Bartela" userId="1c5ef19d2594c6ba" providerId="LiveId" clId="{BAE1C9CB-0876-4640-96F1-6AF48754376E}" dt="2022-08-22T08:05:55.475" v="26"/>
          <ac:spMkLst>
            <pc:docMk/>
            <pc:sldMk cId="1421005055" sldId="2134804723"/>
            <ac:spMk id="2" creationId="{ACFA0B15-8238-A7CE-A16E-55537E152661}"/>
          </ac:spMkLst>
        </pc:spChg>
        <pc:cxnChg chg="mod">
          <ac:chgData name="Josephina Bartela" userId="1c5ef19d2594c6ba" providerId="LiveId" clId="{BAE1C9CB-0876-4640-96F1-6AF48754376E}" dt="2022-08-23T07:55:26.933" v="98" actId="208"/>
          <ac:cxnSpMkLst>
            <pc:docMk/>
            <pc:sldMk cId="1421005055" sldId="2134804723"/>
            <ac:cxnSpMk id="238" creationId="{62AF6EBB-93B8-5F4D-AF82-87186A529B33}"/>
          </ac:cxnSpMkLst>
        </pc:cxnChg>
        <pc:cxnChg chg="mod">
          <ac:chgData name="Josephina Bartela" userId="1c5ef19d2594c6ba" providerId="LiveId" clId="{BAE1C9CB-0876-4640-96F1-6AF48754376E}" dt="2022-08-24T07:06:45.083" v="187" actId="208"/>
          <ac:cxnSpMkLst>
            <pc:docMk/>
            <pc:sldMk cId="1421005055" sldId="2134804723"/>
            <ac:cxnSpMk id="239" creationId="{1BB916BA-8950-0E4E-B00D-8660FED4BE4A}"/>
          </ac:cxnSpMkLst>
        </pc:cxnChg>
        <pc:cxnChg chg="mod">
          <ac:chgData name="Josephina Bartela" userId="1c5ef19d2594c6ba" providerId="LiveId" clId="{BAE1C9CB-0876-4640-96F1-6AF48754376E}" dt="2022-08-23T08:02:50.726" v="99" actId="13822"/>
          <ac:cxnSpMkLst>
            <pc:docMk/>
            <pc:sldMk cId="1421005055" sldId="2134804723"/>
            <ac:cxnSpMk id="311" creationId="{0FE9759F-A927-C847-A45C-C087800747D5}"/>
          </ac:cxnSpMkLst>
        </pc:cxnChg>
      </pc:sldChg>
      <pc:sldChg chg="addSp delSp modSp add mod modShow modNotesTx">
        <pc:chgData name="Josephina Bartela" userId="1c5ef19d2594c6ba" providerId="LiveId" clId="{BAE1C9CB-0876-4640-96F1-6AF48754376E}" dt="2022-09-06T11:47:19.643" v="1106" actId="729"/>
        <pc:sldMkLst>
          <pc:docMk/>
          <pc:sldMk cId="1285140248" sldId="2134804724"/>
        </pc:sldMkLst>
        <pc:spChg chg="add mod">
          <ac:chgData name="Josephina Bartela" userId="1c5ef19d2594c6ba" providerId="LiveId" clId="{BAE1C9CB-0876-4640-96F1-6AF48754376E}" dt="2022-08-24T10:38:12.871" v="215" actId="1076"/>
          <ac:spMkLst>
            <pc:docMk/>
            <pc:sldMk cId="1285140248" sldId="2134804724"/>
            <ac:spMk id="4" creationId="{33DFB02A-3DFB-1DD5-79FD-218397884E84}"/>
          </ac:spMkLst>
        </pc:spChg>
        <pc:spChg chg="mod">
          <ac:chgData name="Josephina Bartela" userId="1c5ef19d2594c6ba" providerId="LiveId" clId="{BAE1C9CB-0876-4640-96F1-6AF48754376E}" dt="2022-08-24T09:28:56.445" v="211" actId="1076"/>
          <ac:spMkLst>
            <pc:docMk/>
            <pc:sldMk cId="1285140248" sldId="2134804724"/>
            <ac:spMk id="178" creationId="{A6B702FF-F3A2-92C5-6E67-02019F11E185}"/>
          </ac:spMkLst>
        </pc:spChg>
        <pc:spChg chg="mod">
          <ac:chgData name="Josephina Bartela" userId="1c5ef19d2594c6ba" providerId="LiveId" clId="{BAE1C9CB-0876-4640-96F1-6AF48754376E}" dt="2022-08-24T08:28:52.493" v="203" actId="1076"/>
          <ac:spMkLst>
            <pc:docMk/>
            <pc:sldMk cId="1285140248" sldId="2134804724"/>
            <ac:spMk id="319" creationId="{46AD3836-9756-174C-B11D-748D98BAC609}"/>
          </ac:spMkLst>
        </pc:spChg>
        <pc:cxnChg chg="add mod">
          <ac:chgData name="Josephina Bartela" userId="1c5ef19d2594c6ba" providerId="LiveId" clId="{BAE1C9CB-0876-4640-96F1-6AF48754376E}" dt="2022-08-24T08:29:19.107" v="205" actId="166"/>
          <ac:cxnSpMkLst>
            <pc:docMk/>
            <pc:sldMk cId="1285140248" sldId="2134804724"/>
            <ac:cxnSpMk id="7" creationId="{3194CC16-8D43-7C90-3910-AE976FEDBE08}"/>
          </ac:cxnSpMkLst>
        </pc:cxnChg>
        <pc:cxnChg chg="add del mod">
          <ac:chgData name="Josephina Bartela" userId="1c5ef19d2594c6ba" providerId="LiveId" clId="{BAE1C9CB-0876-4640-96F1-6AF48754376E}" dt="2022-08-22T12:06:16.119" v="91" actId="478"/>
          <ac:cxnSpMkLst>
            <pc:docMk/>
            <pc:sldMk cId="1285140248" sldId="2134804724"/>
            <ac:cxnSpMk id="7" creationId="{F2843D6F-125B-5EF8-8185-AAE7862F9786}"/>
          </ac:cxnSpMkLst>
        </pc:cxnChg>
        <pc:cxnChg chg="add mod">
          <ac:chgData name="Josephina Bartela" userId="1c5ef19d2594c6ba" providerId="LiveId" clId="{BAE1C9CB-0876-4640-96F1-6AF48754376E}" dt="2022-08-22T12:06:29.153" v="93" actId="208"/>
          <ac:cxnSpMkLst>
            <pc:docMk/>
            <pc:sldMk cId="1285140248" sldId="2134804724"/>
            <ac:cxnSpMk id="40" creationId="{6A8709D4-850D-6A92-8CED-57A91AEF9FF4}"/>
          </ac:cxnSpMkLst>
        </pc:cxnChg>
        <pc:cxnChg chg="del mod">
          <ac:chgData name="Josephina Bartela" userId="1c5ef19d2594c6ba" providerId="LiveId" clId="{BAE1C9CB-0876-4640-96F1-6AF48754376E}" dt="2022-08-22T12:06:19.077" v="92" actId="478"/>
          <ac:cxnSpMkLst>
            <pc:docMk/>
            <pc:sldMk cId="1285140248" sldId="2134804724"/>
            <ac:cxnSpMk id="93" creationId="{C3902D2B-7027-2E94-C1E0-ED72DD372B29}"/>
          </ac:cxnSpMkLst>
        </pc:cxnChg>
        <pc:cxnChg chg="mod">
          <ac:chgData name="Josephina Bartela" userId="1c5ef19d2594c6ba" providerId="LiveId" clId="{BAE1C9CB-0876-4640-96F1-6AF48754376E}" dt="2022-08-24T09:29:17.122" v="213" actId="14100"/>
          <ac:cxnSpMkLst>
            <pc:docMk/>
            <pc:sldMk cId="1285140248" sldId="2134804724"/>
            <ac:cxnSpMk id="157" creationId="{C5CC2438-2C00-4744-D350-1E87DCC75368}"/>
          </ac:cxnSpMkLst>
        </pc:cxnChg>
        <pc:cxnChg chg="mod">
          <ac:chgData name="Josephina Bartela" userId="1c5ef19d2594c6ba" providerId="LiveId" clId="{BAE1C9CB-0876-4640-96F1-6AF48754376E}" dt="2022-08-24T09:28:18.019" v="208" actId="208"/>
          <ac:cxnSpMkLst>
            <pc:docMk/>
            <pc:sldMk cId="1285140248" sldId="2134804724"/>
            <ac:cxnSpMk id="309" creationId="{E921D250-8FF9-9B4E-9281-D402F2260669}"/>
          </ac:cxnSpMkLst>
        </pc:cxnChg>
        <pc:cxnChg chg="mod">
          <ac:chgData name="Josephina Bartela" userId="1c5ef19d2594c6ba" providerId="LiveId" clId="{BAE1C9CB-0876-4640-96F1-6AF48754376E}" dt="2022-08-24T09:28:22.040" v="209" actId="208"/>
          <ac:cxnSpMkLst>
            <pc:docMk/>
            <pc:sldMk cId="1285140248" sldId="2134804724"/>
            <ac:cxnSpMk id="310" creationId="{460C306D-87B9-A747-9CA6-BEDEF6FD7580}"/>
          </ac:cxnSpMkLst>
        </pc:cxnChg>
        <pc:cxnChg chg="mod">
          <ac:chgData name="Josephina Bartela" userId="1c5ef19d2594c6ba" providerId="LiveId" clId="{BAE1C9CB-0876-4640-96F1-6AF48754376E}" dt="2022-08-24T08:29:26.074" v="206" actId="166"/>
          <ac:cxnSpMkLst>
            <pc:docMk/>
            <pc:sldMk cId="1285140248" sldId="2134804724"/>
            <ac:cxnSpMk id="311" creationId="{0FE9759F-A927-C847-A45C-C087800747D5}"/>
          </ac:cxnSpMkLst>
        </pc:cxnChg>
      </pc:sldChg>
      <pc:sldChg chg="addSp modSp add ord">
        <pc:chgData name="Josephina Bartela" userId="1c5ef19d2594c6ba" providerId="LiveId" clId="{BAE1C9CB-0876-4640-96F1-6AF48754376E}" dt="2022-08-24T06:51:15.844" v="178" actId="20578"/>
        <pc:sldMkLst>
          <pc:docMk/>
          <pc:sldMk cId="829936873" sldId="2134804725"/>
        </pc:sldMkLst>
        <pc:spChg chg="add mod">
          <ac:chgData name="Josephina Bartela" userId="1c5ef19d2594c6ba" providerId="LiveId" clId="{BAE1C9CB-0876-4640-96F1-6AF48754376E}" dt="2022-08-23T08:53:28.761" v="101"/>
          <ac:spMkLst>
            <pc:docMk/>
            <pc:sldMk cId="829936873" sldId="2134804725"/>
            <ac:spMk id="2" creationId="{4F8DD78C-3E44-8154-1D33-90317F449D46}"/>
          </ac:spMkLst>
        </pc:spChg>
        <pc:cxnChg chg="mod">
          <ac:chgData name="Josephina Bartela" userId="1c5ef19d2594c6ba" providerId="LiveId" clId="{BAE1C9CB-0876-4640-96F1-6AF48754376E}" dt="2022-08-23T09:00:24.117" v="107" actId="208"/>
          <ac:cxnSpMkLst>
            <pc:docMk/>
            <pc:sldMk cId="829936873" sldId="2134804725"/>
            <ac:cxnSpMk id="93" creationId="{C3902D2B-7027-2E94-C1E0-ED72DD372B29}"/>
          </ac:cxnSpMkLst>
        </pc:cxnChg>
        <pc:cxnChg chg="mod">
          <ac:chgData name="Josephina Bartela" userId="1c5ef19d2594c6ba" providerId="LiveId" clId="{BAE1C9CB-0876-4640-96F1-6AF48754376E}" dt="2022-08-23T08:54:09.850" v="106" actId="166"/>
          <ac:cxnSpMkLst>
            <pc:docMk/>
            <pc:sldMk cId="829936873" sldId="2134804725"/>
            <ac:cxnSpMk id="223" creationId="{BA63CC65-1A9A-8045-947A-BCBBF2D1C50D}"/>
          </ac:cxnSpMkLst>
        </pc:cxnChg>
        <pc:cxnChg chg="mod">
          <ac:chgData name="Josephina Bartela" userId="1c5ef19d2594c6ba" providerId="LiveId" clId="{BAE1C9CB-0876-4640-96F1-6AF48754376E}" dt="2022-08-23T08:53:49.721" v="102" actId="208"/>
          <ac:cxnSpMkLst>
            <pc:docMk/>
            <pc:sldMk cId="829936873" sldId="2134804725"/>
            <ac:cxnSpMk id="272" creationId="{FB89CDC5-3FB7-7641-8533-80B9824032D6}"/>
          </ac:cxnSpMkLst>
        </pc:cxnChg>
      </pc:sldChg>
      <pc:sldChg chg="addSp delSp modSp add del mod">
        <pc:chgData name="Josephina Bartela" userId="1c5ef19d2594c6ba" providerId="LiveId" clId="{BAE1C9CB-0876-4640-96F1-6AF48754376E}" dt="2022-08-23T10:42:27.575" v="149" actId="2696"/>
        <pc:sldMkLst>
          <pc:docMk/>
          <pc:sldMk cId="401517056" sldId="2134804726"/>
        </pc:sldMkLst>
        <pc:spChg chg="add del">
          <ac:chgData name="Josephina Bartela" userId="1c5ef19d2594c6ba" providerId="LiveId" clId="{BAE1C9CB-0876-4640-96F1-6AF48754376E}" dt="2022-08-23T10:00:42.279" v="110" actId="478"/>
          <ac:spMkLst>
            <pc:docMk/>
            <pc:sldMk cId="401517056" sldId="2134804726"/>
            <ac:spMk id="3" creationId="{88003C7A-0F07-ED09-FCF2-2942EF77035A}"/>
          </ac:spMkLst>
        </pc:spChg>
        <pc:spChg chg="add mod">
          <ac:chgData name="Josephina Bartela" userId="1c5ef19d2594c6ba" providerId="LiveId" clId="{BAE1C9CB-0876-4640-96F1-6AF48754376E}" dt="2022-08-23T10:00:48.285" v="111"/>
          <ac:spMkLst>
            <pc:docMk/>
            <pc:sldMk cId="401517056" sldId="2134804726"/>
            <ac:spMk id="4" creationId="{D37B8466-1916-4D9E-644D-93BD4A696FE7}"/>
          </ac:spMkLst>
        </pc:spChg>
        <pc:cxnChg chg="mod">
          <ac:chgData name="Josephina Bartela" userId="1c5ef19d2594c6ba" providerId="LiveId" clId="{BAE1C9CB-0876-4640-96F1-6AF48754376E}" dt="2022-08-23T10:01:28.687" v="112" actId="208"/>
          <ac:cxnSpMkLst>
            <pc:docMk/>
            <pc:sldMk cId="401517056" sldId="2134804726"/>
            <ac:cxnSpMk id="93" creationId="{C3902D2B-7027-2E94-C1E0-ED72DD372B29}"/>
          </ac:cxnSpMkLst>
        </pc:cxnChg>
        <pc:cxnChg chg="mod">
          <ac:chgData name="Josephina Bartela" userId="1c5ef19d2594c6ba" providerId="LiveId" clId="{BAE1C9CB-0876-4640-96F1-6AF48754376E}" dt="2022-08-23T10:01:51.529" v="115" actId="166"/>
          <ac:cxnSpMkLst>
            <pc:docMk/>
            <pc:sldMk cId="401517056" sldId="2134804726"/>
            <ac:cxnSpMk id="311" creationId="{0FE9759F-A927-C847-A45C-C087800747D5}"/>
          </ac:cxnSpMkLst>
        </pc:cxnChg>
      </pc:sldChg>
      <pc:sldChg chg="addSp delSp modSp add mod modShow">
        <pc:chgData name="Josephina Bartela" userId="1c5ef19d2594c6ba" providerId="LiveId" clId="{BAE1C9CB-0876-4640-96F1-6AF48754376E}" dt="2022-09-06T11:50:46.168" v="1127" actId="729"/>
        <pc:sldMkLst>
          <pc:docMk/>
          <pc:sldMk cId="2657718195" sldId="2134804726"/>
        </pc:sldMkLst>
        <pc:spChg chg="add mod">
          <ac:chgData name="Josephina Bartela" userId="1c5ef19d2594c6ba" providerId="LiveId" clId="{BAE1C9CB-0876-4640-96F1-6AF48754376E}" dt="2022-08-23T10:42:33.492" v="151"/>
          <ac:spMkLst>
            <pc:docMk/>
            <pc:sldMk cId="2657718195" sldId="2134804726"/>
            <ac:spMk id="2" creationId="{010B8F92-E3B2-4190-6867-60DF1ED658D3}"/>
          </ac:spMkLst>
        </pc:spChg>
        <pc:spChg chg="mod">
          <ac:chgData name="Josephina Bartela" userId="1c5ef19d2594c6ba" providerId="LiveId" clId="{BAE1C9CB-0876-4640-96F1-6AF48754376E}" dt="2022-08-24T10:43:16.399" v="268" actId="1076"/>
          <ac:spMkLst>
            <pc:docMk/>
            <pc:sldMk cId="2657718195" sldId="2134804726"/>
            <ac:spMk id="319" creationId="{46AD3836-9756-174C-B11D-748D98BAC609}"/>
          </ac:spMkLst>
        </pc:spChg>
        <pc:cxnChg chg="add del mod">
          <ac:chgData name="Josephina Bartela" userId="1c5ef19d2594c6ba" providerId="LiveId" clId="{BAE1C9CB-0876-4640-96F1-6AF48754376E}" dt="2022-08-23T10:44:58.027" v="163" actId="478"/>
          <ac:cxnSpMkLst>
            <pc:docMk/>
            <pc:sldMk cId="2657718195" sldId="2134804726"/>
            <ac:cxnSpMk id="3" creationId="{138615FA-55F0-D38C-DF05-161CB4A11E3A}"/>
          </ac:cxnSpMkLst>
        </pc:cxnChg>
        <pc:cxnChg chg="add mod">
          <ac:chgData name="Josephina Bartela" userId="1c5ef19d2594c6ba" providerId="LiveId" clId="{BAE1C9CB-0876-4640-96F1-6AF48754376E}" dt="2022-08-24T10:41:39.441" v="256" actId="14100"/>
          <ac:cxnSpMkLst>
            <pc:docMk/>
            <pc:sldMk cId="2657718195" sldId="2134804726"/>
            <ac:cxnSpMk id="28" creationId="{EFFE7CAB-4C9B-5F0E-231B-AA1734EA4336}"/>
          </ac:cxnSpMkLst>
        </pc:cxnChg>
        <pc:cxnChg chg="mod">
          <ac:chgData name="Josephina Bartela" userId="1c5ef19d2594c6ba" providerId="LiveId" clId="{BAE1C9CB-0876-4640-96F1-6AF48754376E}" dt="2022-08-24T10:39:24.790" v="221" actId="14100"/>
          <ac:cxnSpMkLst>
            <pc:docMk/>
            <pc:sldMk cId="2657718195" sldId="2134804726"/>
            <ac:cxnSpMk id="30" creationId="{784A9251-FE90-E31F-EC6B-456D21D9C263}"/>
          </ac:cxnSpMkLst>
        </pc:cxnChg>
        <pc:cxnChg chg="add del mod">
          <ac:chgData name="Josephina Bartela" userId="1c5ef19d2594c6ba" providerId="LiveId" clId="{BAE1C9CB-0876-4640-96F1-6AF48754376E}" dt="2022-08-24T10:40:37" v="231" actId="478"/>
          <ac:cxnSpMkLst>
            <pc:docMk/>
            <pc:sldMk cId="2657718195" sldId="2134804726"/>
            <ac:cxnSpMk id="33" creationId="{F5F72045-58ED-4AF0-2315-6777CB6CB3F7}"/>
          </ac:cxnSpMkLst>
        </pc:cxnChg>
        <pc:cxnChg chg="add del mod">
          <ac:chgData name="Josephina Bartela" userId="1c5ef19d2594c6ba" providerId="LiveId" clId="{BAE1C9CB-0876-4640-96F1-6AF48754376E}" dt="2022-08-24T10:41:15.511" v="237" actId="478"/>
          <ac:cxnSpMkLst>
            <pc:docMk/>
            <pc:sldMk cId="2657718195" sldId="2134804726"/>
            <ac:cxnSpMk id="34" creationId="{E8914999-6F0C-E2BA-1D83-C11D13B6107D}"/>
          </ac:cxnSpMkLst>
        </pc:cxnChg>
        <pc:cxnChg chg="add mod">
          <ac:chgData name="Josephina Bartela" userId="1c5ef19d2594c6ba" providerId="LiveId" clId="{BAE1C9CB-0876-4640-96F1-6AF48754376E}" dt="2022-08-24T10:43:13.728" v="267" actId="14100"/>
          <ac:cxnSpMkLst>
            <pc:docMk/>
            <pc:sldMk cId="2657718195" sldId="2134804726"/>
            <ac:cxnSpMk id="38" creationId="{7F122E18-2A4A-CAD9-36FF-5CEBC7E144B3}"/>
          </ac:cxnSpMkLst>
        </pc:cxnChg>
        <pc:cxnChg chg="mod">
          <ac:chgData name="Josephina Bartela" userId="1c5ef19d2594c6ba" providerId="LiveId" clId="{BAE1C9CB-0876-4640-96F1-6AF48754376E}" dt="2022-08-23T10:45:01.885" v="164" actId="208"/>
          <ac:cxnSpMkLst>
            <pc:docMk/>
            <pc:sldMk cId="2657718195" sldId="2134804726"/>
            <ac:cxnSpMk id="93" creationId="{C3902D2B-7027-2E94-C1E0-ED72DD372B29}"/>
          </ac:cxnSpMkLst>
        </pc:cxnChg>
        <pc:cxnChg chg="mod">
          <ac:chgData name="Josephina Bartela" userId="1c5ef19d2594c6ba" providerId="LiveId" clId="{BAE1C9CB-0876-4640-96F1-6AF48754376E}" dt="2022-08-24T12:02:23.353" v="269" actId="208"/>
          <ac:cxnSpMkLst>
            <pc:docMk/>
            <pc:sldMk cId="2657718195" sldId="2134804726"/>
            <ac:cxnSpMk id="213" creationId="{1250CB4E-8591-604B-B89F-4E4E6F7084E8}"/>
          </ac:cxnSpMkLst>
        </pc:cxnChg>
        <pc:cxnChg chg="mod">
          <ac:chgData name="Josephina Bartela" userId="1c5ef19d2594c6ba" providerId="LiveId" clId="{BAE1C9CB-0876-4640-96F1-6AF48754376E}" dt="2022-08-24T10:39:31.380" v="222" actId="14100"/>
          <ac:cxnSpMkLst>
            <pc:docMk/>
            <pc:sldMk cId="2657718195" sldId="2134804726"/>
            <ac:cxnSpMk id="309" creationId="{E921D250-8FF9-9B4E-9281-D402F2260669}"/>
          </ac:cxnSpMkLst>
        </pc:cxnChg>
        <pc:cxnChg chg="mod">
          <ac:chgData name="Josephina Bartela" userId="1c5ef19d2594c6ba" providerId="LiveId" clId="{BAE1C9CB-0876-4640-96F1-6AF48754376E}" dt="2022-08-24T10:39:37.145" v="223" actId="14100"/>
          <ac:cxnSpMkLst>
            <pc:docMk/>
            <pc:sldMk cId="2657718195" sldId="2134804726"/>
            <ac:cxnSpMk id="310" creationId="{460C306D-87B9-A747-9CA6-BEDEF6FD7580}"/>
          </ac:cxnSpMkLst>
        </pc:cxnChg>
        <pc:cxnChg chg="mod">
          <ac:chgData name="Josephina Bartela" userId="1c5ef19d2594c6ba" providerId="LiveId" clId="{BAE1C9CB-0876-4640-96F1-6AF48754376E}" dt="2022-08-24T10:42:57.546" v="264" actId="208"/>
          <ac:cxnSpMkLst>
            <pc:docMk/>
            <pc:sldMk cId="2657718195" sldId="2134804726"/>
            <ac:cxnSpMk id="311" creationId="{0FE9759F-A927-C847-A45C-C087800747D5}"/>
          </ac:cxnSpMkLst>
        </pc:cxnChg>
      </pc:sldChg>
      <pc:sldChg chg="addSp modSp add mod ord">
        <pc:chgData name="Josephina Bartela" userId="1c5ef19d2594c6ba" providerId="LiveId" clId="{BAE1C9CB-0876-4640-96F1-6AF48754376E}" dt="2022-08-24T06:52:02.377" v="186" actId="20578"/>
        <pc:sldMkLst>
          <pc:docMk/>
          <pc:sldMk cId="1904823414" sldId="2134804727"/>
        </pc:sldMkLst>
        <pc:spChg chg="add mod">
          <ac:chgData name="Josephina Bartela" userId="1c5ef19d2594c6ba" providerId="LiveId" clId="{BAE1C9CB-0876-4640-96F1-6AF48754376E}" dt="2022-08-23T11:58:43.439" v="170"/>
          <ac:spMkLst>
            <pc:docMk/>
            <pc:sldMk cId="1904823414" sldId="2134804727"/>
            <ac:spMk id="2" creationId="{87D8A40F-7BE9-CC8E-5650-E4EFE2759015}"/>
          </ac:spMkLst>
        </pc:spChg>
        <pc:spChg chg="mod">
          <ac:chgData name="Josephina Bartela" userId="1c5ef19d2594c6ba" providerId="LiveId" clId="{BAE1C9CB-0876-4640-96F1-6AF48754376E}" dt="2022-08-23T11:58:55.503" v="171" actId="1076"/>
          <ac:spMkLst>
            <pc:docMk/>
            <pc:sldMk cId="1904823414" sldId="2134804727"/>
            <ac:spMk id="285" creationId="{05EB3A63-AFA5-CB4F-A5FB-45317EFE3369}"/>
          </ac:spMkLst>
        </pc:spChg>
        <pc:cxnChg chg="mod">
          <ac:chgData name="Josephina Bartela" userId="1c5ef19d2594c6ba" providerId="LiveId" clId="{BAE1C9CB-0876-4640-96F1-6AF48754376E}" dt="2022-08-23T11:59:08.750" v="172" actId="13822"/>
          <ac:cxnSpMkLst>
            <pc:docMk/>
            <pc:sldMk cId="1904823414" sldId="2134804727"/>
            <ac:cxnSpMk id="224" creationId="{A07BAB82-7FEE-ED4C-A901-F9663146E723}"/>
          </ac:cxnSpMkLst>
        </pc:cxnChg>
        <pc:cxnChg chg="mod">
          <ac:chgData name="Josephina Bartela" userId="1c5ef19d2594c6ba" providerId="LiveId" clId="{BAE1C9CB-0876-4640-96F1-6AF48754376E}" dt="2022-08-23T11:59:11.898" v="173" actId="208"/>
          <ac:cxnSpMkLst>
            <pc:docMk/>
            <pc:sldMk cId="1904823414" sldId="2134804727"/>
            <ac:cxnSpMk id="272" creationId="{FB89CDC5-3FB7-7641-8533-80B9824032D6}"/>
          </ac:cxnSpMkLst>
        </pc:cxnChg>
      </pc:sldChg>
      <pc:sldChg chg="addSp delSp modSp new mod">
        <pc:chgData name="Josephina Bartela" userId="1c5ef19d2594c6ba" providerId="LiveId" clId="{BAE1C9CB-0876-4640-96F1-6AF48754376E}" dt="2022-08-30T11:17:48.019" v="291" actId="478"/>
        <pc:sldMkLst>
          <pc:docMk/>
          <pc:sldMk cId="3607045248" sldId="2134804728"/>
        </pc:sldMkLst>
        <pc:spChg chg="mod">
          <ac:chgData name="Josephina Bartela" userId="1c5ef19d2594c6ba" providerId="LiveId" clId="{BAE1C9CB-0876-4640-96F1-6AF48754376E}" dt="2022-08-30T10:36:58.145" v="279" actId="404"/>
          <ac:spMkLst>
            <pc:docMk/>
            <pc:sldMk cId="3607045248" sldId="2134804728"/>
            <ac:spMk id="4" creationId="{3DC01334-C756-4D89-5F6E-1FF88FDB4B8A}"/>
          </ac:spMkLst>
        </pc:spChg>
        <pc:spChg chg="mod">
          <ac:chgData name="Josephina Bartela" userId="1c5ef19d2594c6ba" providerId="LiveId" clId="{BAE1C9CB-0876-4640-96F1-6AF48754376E}" dt="2022-08-30T10:36:58.145" v="279" actId="404"/>
          <ac:spMkLst>
            <pc:docMk/>
            <pc:sldMk cId="3607045248" sldId="2134804728"/>
            <ac:spMk id="5" creationId="{AC5F719F-3BFE-F297-8941-E41F92E8E053}"/>
          </ac:spMkLst>
        </pc:spChg>
        <pc:spChg chg="mod">
          <ac:chgData name="Josephina Bartela" userId="1c5ef19d2594c6ba" providerId="LiveId" clId="{BAE1C9CB-0876-4640-96F1-6AF48754376E}" dt="2022-08-30T10:36:58.145" v="279" actId="404"/>
          <ac:spMkLst>
            <pc:docMk/>
            <pc:sldMk cId="3607045248" sldId="2134804728"/>
            <ac:spMk id="6" creationId="{217D787B-8A99-0BD1-2A95-30EC44BABBF6}"/>
          </ac:spMkLst>
        </pc:spChg>
        <pc:spChg chg="mod">
          <ac:chgData name="Josephina Bartela" userId="1c5ef19d2594c6ba" providerId="LiveId" clId="{BAE1C9CB-0876-4640-96F1-6AF48754376E}" dt="2022-08-30T10:36:58.145" v="279" actId="404"/>
          <ac:spMkLst>
            <pc:docMk/>
            <pc:sldMk cId="3607045248" sldId="2134804728"/>
            <ac:spMk id="7" creationId="{6E9C23AB-D752-A2A8-8AF5-3C140FD5679C}"/>
          </ac:spMkLst>
        </pc:spChg>
        <pc:spChg chg="mod">
          <ac:chgData name="Josephina Bartela" userId="1c5ef19d2594c6ba" providerId="LiveId" clId="{BAE1C9CB-0876-4640-96F1-6AF48754376E}" dt="2022-08-30T10:36:58.145" v="279" actId="404"/>
          <ac:spMkLst>
            <pc:docMk/>
            <pc:sldMk cId="3607045248" sldId="2134804728"/>
            <ac:spMk id="11" creationId="{E26B8B82-5277-8ABD-717B-59C64C678304}"/>
          </ac:spMkLst>
        </pc:spChg>
        <pc:spChg chg="mod">
          <ac:chgData name="Josephina Bartela" userId="1c5ef19d2594c6ba" providerId="LiveId" clId="{BAE1C9CB-0876-4640-96F1-6AF48754376E}" dt="2022-08-30T10:36:58.145" v="279" actId="404"/>
          <ac:spMkLst>
            <pc:docMk/>
            <pc:sldMk cId="3607045248" sldId="2134804728"/>
            <ac:spMk id="12" creationId="{E5BA1CD8-2E51-D1CA-62C6-BF40485FA247}"/>
          </ac:spMkLst>
        </pc:spChg>
        <pc:spChg chg="mod">
          <ac:chgData name="Josephina Bartela" userId="1c5ef19d2594c6ba" providerId="LiveId" clId="{BAE1C9CB-0876-4640-96F1-6AF48754376E}" dt="2022-08-30T10:36:58.145" v="279" actId="404"/>
          <ac:spMkLst>
            <pc:docMk/>
            <pc:sldMk cId="3607045248" sldId="2134804728"/>
            <ac:spMk id="13" creationId="{F6859D8B-C9EA-9BB7-D7AB-A679F5949301}"/>
          </ac:spMkLst>
        </pc:spChg>
        <pc:spChg chg="mod">
          <ac:chgData name="Josephina Bartela" userId="1c5ef19d2594c6ba" providerId="LiveId" clId="{BAE1C9CB-0876-4640-96F1-6AF48754376E}" dt="2022-08-30T10:36:58.145" v="279" actId="404"/>
          <ac:spMkLst>
            <pc:docMk/>
            <pc:sldMk cId="3607045248" sldId="2134804728"/>
            <ac:spMk id="14" creationId="{DDB0A07C-3863-37A7-6DCF-349EC8E42355}"/>
          </ac:spMkLst>
        </pc:spChg>
        <pc:spChg chg="mod">
          <ac:chgData name="Josephina Bartela" userId="1c5ef19d2594c6ba" providerId="LiveId" clId="{BAE1C9CB-0876-4640-96F1-6AF48754376E}" dt="2022-08-30T10:37:20.468" v="289" actId="1035"/>
          <ac:spMkLst>
            <pc:docMk/>
            <pc:sldMk cId="3607045248" sldId="2134804728"/>
            <ac:spMk id="15" creationId="{EB4C77EE-2700-9D4F-A182-7453D5902F4C}"/>
          </ac:spMkLst>
        </pc:spChg>
        <pc:spChg chg="mod">
          <ac:chgData name="Josephina Bartela" userId="1c5ef19d2594c6ba" providerId="LiveId" clId="{BAE1C9CB-0876-4640-96F1-6AF48754376E}" dt="2022-08-30T10:37:16.355" v="287" actId="1035"/>
          <ac:spMkLst>
            <pc:docMk/>
            <pc:sldMk cId="3607045248" sldId="2134804728"/>
            <ac:spMk id="16" creationId="{DCDB700D-2B13-F715-769B-843FE2A0BBAB}"/>
          </ac:spMkLst>
        </pc:spChg>
        <pc:spChg chg="mod">
          <ac:chgData name="Josephina Bartela" userId="1c5ef19d2594c6ba" providerId="LiveId" clId="{BAE1C9CB-0876-4640-96F1-6AF48754376E}" dt="2022-08-30T10:36:58.145" v="279" actId="404"/>
          <ac:spMkLst>
            <pc:docMk/>
            <pc:sldMk cId="3607045248" sldId="2134804728"/>
            <ac:spMk id="17" creationId="{306F0A75-A0DD-3883-D04D-FEB0FC90B0F5}"/>
          </ac:spMkLst>
        </pc:spChg>
        <pc:spChg chg="del mod">
          <ac:chgData name="Josephina Bartela" userId="1c5ef19d2594c6ba" providerId="LiveId" clId="{BAE1C9CB-0876-4640-96F1-6AF48754376E}" dt="2022-08-30T10:36:44.818" v="274" actId="478"/>
          <ac:spMkLst>
            <pc:docMk/>
            <pc:sldMk cId="3607045248" sldId="2134804728"/>
            <ac:spMk id="18" creationId="{4970FA18-B262-4C3D-E08A-724D211EE205}"/>
          </ac:spMkLst>
        </pc:spChg>
        <pc:spChg chg="add del mod">
          <ac:chgData name="Josephina Bartela" userId="1c5ef19d2594c6ba" providerId="LiveId" clId="{BAE1C9CB-0876-4640-96F1-6AF48754376E}" dt="2022-08-30T11:17:48.019" v="291" actId="478"/>
          <ac:spMkLst>
            <pc:docMk/>
            <pc:sldMk cId="3607045248" sldId="2134804728"/>
            <ac:spMk id="19" creationId="{7F6445E1-64A5-51ED-9208-8CFEFF3740C0}"/>
          </ac:spMkLst>
        </pc:spChg>
        <pc:grpChg chg="add mod">
          <ac:chgData name="Josephina Bartela" userId="1c5ef19d2594c6ba" providerId="LiveId" clId="{BAE1C9CB-0876-4640-96F1-6AF48754376E}" dt="2022-08-30T10:36:42.753" v="273" actId="1076"/>
          <ac:grpSpMkLst>
            <pc:docMk/>
            <pc:sldMk cId="3607045248" sldId="2134804728"/>
            <ac:grpSpMk id="3" creationId="{7955810A-7FE1-BC9F-8DE6-0436D47D6E00}"/>
          </ac:grpSpMkLst>
        </pc:grpChg>
        <pc:cxnChg chg="mod">
          <ac:chgData name="Josephina Bartela" userId="1c5ef19d2594c6ba" providerId="LiveId" clId="{BAE1C9CB-0876-4640-96F1-6AF48754376E}" dt="2022-08-30T10:36:39.352" v="272"/>
          <ac:cxnSpMkLst>
            <pc:docMk/>
            <pc:sldMk cId="3607045248" sldId="2134804728"/>
            <ac:cxnSpMk id="8" creationId="{A80FC9AC-D7DB-5EF1-B96E-AB7E8E0C9717}"/>
          </ac:cxnSpMkLst>
        </pc:cxnChg>
        <pc:cxnChg chg="mod">
          <ac:chgData name="Josephina Bartela" userId="1c5ef19d2594c6ba" providerId="LiveId" clId="{BAE1C9CB-0876-4640-96F1-6AF48754376E}" dt="2022-08-30T10:36:39.352" v="272"/>
          <ac:cxnSpMkLst>
            <pc:docMk/>
            <pc:sldMk cId="3607045248" sldId="2134804728"/>
            <ac:cxnSpMk id="9" creationId="{7B0FECAD-7438-85E1-C6FF-D1CE9457BFAB}"/>
          </ac:cxnSpMkLst>
        </pc:cxnChg>
        <pc:cxnChg chg="mod">
          <ac:chgData name="Josephina Bartela" userId="1c5ef19d2594c6ba" providerId="LiveId" clId="{BAE1C9CB-0876-4640-96F1-6AF48754376E}" dt="2022-08-30T10:36:39.352" v="272"/>
          <ac:cxnSpMkLst>
            <pc:docMk/>
            <pc:sldMk cId="3607045248" sldId="2134804728"/>
            <ac:cxnSpMk id="10" creationId="{FBC8EF5D-3234-C8E3-C356-F867D28EA34A}"/>
          </ac:cxnSpMkLst>
        </pc:cxnChg>
      </pc:sldChg>
      <pc:sldChg chg="addSp delSp modSp new mod">
        <pc:chgData name="Josephina Bartela" userId="1c5ef19d2594c6ba" providerId="LiveId" clId="{BAE1C9CB-0876-4640-96F1-6AF48754376E}" dt="2022-08-30T13:07:15.712" v="561" actId="255"/>
        <pc:sldMkLst>
          <pc:docMk/>
          <pc:sldMk cId="2540298219" sldId="2134804729"/>
        </pc:sldMkLst>
        <pc:spChg chg="del">
          <ac:chgData name="Josephina Bartela" userId="1c5ef19d2594c6ba" providerId="LiveId" clId="{BAE1C9CB-0876-4640-96F1-6AF48754376E}" dt="2022-08-30T12:56:37.244" v="293" actId="478"/>
          <ac:spMkLst>
            <pc:docMk/>
            <pc:sldMk cId="2540298219" sldId="2134804729"/>
            <ac:spMk id="2" creationId="{C3B6A801-6D0D-94A4-0625-17C65F1A73B8}"/>
          </ac:spMkLst>
        </pc:spChg>
        <pc:spChg chg="add mod">
          <ac:chgData name="Josephina Bartela" userId="1c5ef19d2594c6ba" providerId="LiveId" clId="{BAE1C9CB-0876-4640-96F1-6AF48754376E}" dt="2022-08-30T13:04:21.169" v="489" actId="20577"/>
          <ac:spMkLst>
            <pc:docMk/>
            <pc:sldMk cId="2540298219" sldId="2134804729"/>
            <ac:spMk id="3" creationId="{8545DBDE-4DF1-E003-5B49-9F0C9CB08456}"/>
          </ac:spMkLst>
        </pc:spChg>
        <pc:spChg chg="add mod">
          <ac:chgData name="Josephina Bartela" userId="1c5ef19d2594c6ba" providerId="LiveId" clId="{BAE1C9CB-0876-4640-96F1-6AF48754376E}" dt="2022-08-30T13:05:59.798" v="547" actId="20577"/>
          <ac:spMkLst>
            <pc:docMk/>
            <pc:sldMk cId="2540298219" sldId="2134804729"/>
            <ac:spMk id="4" creationId="{C926EDD2-FFE2-AF4D-E782-E836F4E37CE6}"/>
          </ac:spMkLst>
        </pc:spChg>
        <pc:spChg chg="add mod">
          <ac:chgData name="Josephina Bartela" userId="1c5ef19d2594c6ba" providerId="LiveId" clId="{BAE1C9CB-0876-4640-96F1-6AF48754376E}" dt="2022-08-30T13:07:15.712" v="561" actId="255"/>
          <ac:spMkLst>
            <pc:docMk/>
            <pc:sldMk cId="2540298219" sldId="2134804729"/>
            <ac:spMk id="5" creationId="{CFD5C81B-3015-291B-8FB1-D80B8971647A}"/>
          </ac:spMkLst>
        </pc:spChg>
        <pc:spChg chg="add mod">
          <ac:chgData name="Josephina Bartela" userId="1c5ef19d2594c6ba" providerId="LiveId" clId="{BAE1C9CB-0876-4640-96F1-6AF48754376E}" dt="2022-08-30T13:04:28.877" v="496" actId="20577"/>
          <ac:spMkLst>
            <pc:docMk/>
            <pc:sldMk cId="2540298219" sldId="2134804729"/>
            <ac:spMk id="6" creationId="{EFB7F18D-2AAD-77CF-EDBA-6EC5D003F2AD}"/>
          </ac:spMkLst>
        </pc:spChg>
        <pc:spChg chg="add mod">
          <ac:chgData name="Josephina Bartela" userId="1c5ef19d2594c6ba" providerId="LiveId" clId="{BAE1C9CB-0876-4640-96F1-6AF48754376E}" dt="2022-08-30T13:04:25.375" v="495" actId="20577"/>
          <ac:spMkLst>
            <pc:docMk/>
            <pc:sldMk cId="2540298219" sldId="2134804729"/>
            <ac:spMk id="7" creationId="{5F5EEDB8-E583-5A3A-5F2E-E7EBDA642F4E}"/>
          </ac:spMkLst>
        </pc:spChg>
        <pc:spChg chg="add mod">
          <ac:chgData name="Josephina Bartela" userId="1c5ef19d2594c6ba" providerId="LiveId" clId="{BAE1C9CB-0876-4640-96F1-6AF48754376E}" dt="2022-08-30T13:05:59.434" v="546" actId="1076"/>
          <ac:spMkLst>
            <pc:docMk/>
            <pc:sldMk cId="2540298219" sldId="2134804729"/>
            <ac:spMk id="8" creationId="{D64024ED-2E51-42B3-53F7-5502DA629417}"/>
          </ac:spMkLst>
        </pc:spChg>
        <pc:spChg chg="add mod">
          <ac:chgData name="Josephina Bartela" userId="1c5ef19d2594c6ba" providerId="LiveId" clId="{BAE1C9CB-0876-4640-96F1-6AF48754376E}" dt="2022-08-30T13:04:06.795" v="484" actId="1076"/>
          <ac:spMkLst>
            <pc:docMk/>
            <pc:sldMk cId="2540298219" sldId="2134804729"/>
            <ac:spMk id="9" creationId="{19DC8586-505C-1DAE-0BA5-1C63B9A593AB}"/>
          </ac:spMkLst>
        </pc:spChg>
        <pc:spChg chg="add mod">
          <ac:chgData name="Josephina Bartela" userId="1c5ef19d2594c6ba" providerId="LiveId" clId="{BAE1C9CB-0876-4640-96F1-6AF48754376E}" dt="2022-08-30T13:06:27.084" v="552" actId="2710"/>
          <ac:spMkLst>
            <pc:docMk/>
            <pc:sldMk cId="2540298219" sldId="2134804729"/>
            <ac:spMk id="10" creationId="{B0572F8F-76D5-F48E-4A4A-813A966867A7}"/>
          </ac:spMkLst>
        </pc:spChg>
        <pc:spChg chg="add mod">
          <ac:chgData name="Josephina Bartela" userId="1c5ef19d2594c6ba" providerId="LiveId" clId="{BAE1C9CB-0876-4640-96F1-6AF48754376E}" dt="2022-08-30T13:06:50.869" v="557" actId="20577"/>
          <ac:spMkLst>
            <pc:docMk/>
            <pc:sldMk cId="2540298219" sldId="2134804729"/>
            <ac:spMk id="11" creationId="{F6DD9BD8-4CAD-3EFD-37F7-B565E66630B1}"/>
          </ac:spMkLst>
        </pc:spChg>
      </pc:sldChg>
      <pc:sldChg chg="addSp delSp modSp add mod">
        <pc:chgData name="Josephina Bartela" userId="1c5ef19d2594c6ba" providerId="LiveId" clId="{BAE1C9CB-0876-4640-96F1-6AF48754376E}" dt="2022-08-30T13:15:34.559" v="780" actId="1036"/>
        <pc:sldMkLst>
          <pc:docMk/>
          <pc:sldMk cId="723980728" sldId="2134804730"/>
        </pc:sldMkLst>
        <pc:spChg chg="add del">
          <ac:chgData name="Josephina Bartela" userId="1c5ef19d2594c6ba" providerId="LiveId" clId="{BAE1C9CB-0876-4640-96F1-6AF48754376E}" dt="2022-08-30T13:10:52.007" v="593" actId="478"/>
          <ac:spMkLst>
            <pc:docMk/>
            <pc:sldMk cId="723980728" sldId="2134804730"/>
            <ac:spMk id="2" creationId="{B412B39C-9B21-B049-9F15-9D2427360AD1}"/>
          </ac:spMkLst>
        </pc:spChg>
        <pc:spChg chg="mod topLvl">
          <ac:chgData name="Josephina Bartela" userId="1c5ef19d2594c6ba" providerId="LiveId" clId="{BAE1C9CB-0876-4640-96F1-6AF48754376E}" dt="2022-08-30T13:14:27.702" v="760" actId="165"/>
          <ac:spMkLst>
            <pc:docMk/>
            <pc:sldMk cId="723980728" sldId="2134804730"/>
            <ac:spMk id="3" creationId="{8545DBDE-4DF1-E003-5B49-9F0C9CB08456}"/>
          </ac:spMkLst>
        </pc:spChg>
        <pc:spChg chg="mod topLvl">
          <ac:chgData name="Josephina Bartela" userId="1c5ef19d2594c6ba" providerId="LiveId" clId="{BAE1C9CB-0876-4640-96F1-6AF48754376E}" dt="2022-08-30T13:14:27.702" v="760" actId="165"/>
          <ac:spMkLst>
            <pc:docMk/>
            <pc:sldMk cId="723980728" sldId="2134804730"/>
            <ac:spMk id="4" creationId="{C926EDD2-FFE2-AF4D-E782-E836F4E37CE6}"/>
          </ac:spMkLst>
        </pc:spChg>
        <pc:spChg chg="mod topLvl">
          <ac:chgData name="Josephina Bartela" userId="1c5ef19d2594c6ba" providerId="LiveId" clId="{BAE1C9CB-0876-4640-96F1-6AF48754376E}" dt="2022-08-30T13:14:27.702" v="760" actId="165"/>
          <ac:spMkLst>
            <pc:docMk/>
            <pc:sldMk cId="723980728" sldId="2134804730"/>
            <ac:spMk id="5" creationId="{CFD5C81B-3015-291B-8FB1-D80B8971647A}"/>
          </ac:spMkLst>
        </pc:spChg>
        <pc:spChg chg="mod topLvl">
          <ac:chgData name="Josephina Bartela" userId="1c5ef19d2594c6ba" providerId="LiveId" clId="{BAE1C9CB-0876-4640-96F1-6AF48754376E}" dt="2022-08-30T13:14:27.702" v="760" actId="165"/>
          <ac:spMkLst>
            <pc:docMk/>
            <pc:sldMk cId="723980728" sldId="2134804730"/>
            <ac:spMk id="6" creationId="{EFB7F18D-2AAD-77CF-EDBA-6EC5D003F2AD}"/>
          </ac:spMkLst>
        </pc:spChg>
        <pc:spChg chg="mod topLvl">
          <ac:chgData name="Josephina Bartela" userId="1c5ef19d2594c6ba" providerId="LiveId" clId="{BAE1C9CB-0876-4640-96F1-6AF48754376E}" dt="2022-08-30T13:14:27.702" v="760" actId="165"/>
          <ac:spMkLst>
            <pc:docMk/>
            <pc:sldMk cId="723980728" sldId="2134804730"/>
            <ac:spMk id="7" creationId="{5F5EEDB8-E583-5A3A-5F2E-E7EBDA642F4E}"/>
          </ac:spMkLst>
        </pc:spChg>
        <pc:spChg chg="mod topLvl">
          <ac:chgData name="Josephina Bartela" userId="1c5ef19d2594c6ba" providerId="LiveId" clId="{BAE1C9CB-0876-4640-96F1-6AF48754376E}" dt="2022-08-30T13:14:27.702" v="760" actId="165"/>
          <ac:spMkLst>
            <pc:docMk/>
            <pc:sldMk cId="723980728" sldId="2134804730"/>
            <ac:spMk id="8" creationId="{D64024ED-2E51-42B3-53F7-5502DA629417}"/>
          </ac:spMkLst>
        </pc:spChg>
        <pc:spChg chg="mod topLvl">
          <ac:chgData name="Josephina Bartela" userId="1c5ef19d2594c6ba" providerId="LiveId" clId="{BAE1C9CB-0876-4640-96F1-6AF48754376E}" dt="2022-08-30T13:14:27.702" v="760" actId="165"/>
          <ac:spMkLst>
            <pc:docMk/>
            <pc:sldMk cId="723980728" sldId="2134804730"/>
            <ac:spMk id="9" creationId="{19DC8586-505C-1DAE-0BA5-1C63B9A593AB}"/>
          </ac:spMkLst>
        </pc:spChg>
        <pc:spChg chg="mod topLvl">
          <ac:chgData name="Josephina Bartela" userId="1c5ef19d2594c6ba" providerId="LiveId" clId="{BAE1C9CB-0876-4640-96F1-6AF48754376E}" dt="2022-08-30T13:14:27.702" v="760" actId="165"/>
          <ac:spMkLst>
            <pc:docMk/>
            <pc:sldMk cId="723980728" sldId="2134804730"/>
            <ac:spMk id="10" creationId="{B0572F8F-76D5-F48E-4A4A-813A966867A7}"/>
          </ac:spMkLst>
        </pc:spChg>
        <pc:spChg chg="mod topLvl">
          <ac:chgData name="Josephina Bartela" userId="1c5ef19d2594c6ba" providerId="LiveId" clId="{BAE1C9CB-0876-4640-96F1-6AF48754376E}" dt="2022-08-30T13:14:27.702" v="760" actId="165"/>
          <ac:spMkLst>
            <pc:docMk/>
            <pc:sldMk cId="723980728" sldId="2134804730"/>
            <ac:spMk id="11" creationId="{F6DD9BD8-4CAD-3EFD-37F7-B565E66630B1}"/>
          </ac:spMkLst>
        </pc:spChg>
        <pc:spChg chg="add mod">
          <ac:chgData name="Josephina Bartela" userId="1c5ef19d2594c6ba" providerId="LiveId" clId="{BAE1C9CB-0876-4640-96F1-6AF48754376E}" dt="2022-08-30T13:15:34.559" v="780" actId="1036"/>
          <ac:spMkLst>
            <pc:docMk/>
            <pc:sldMk cId="723980728" sldId="2134804730"/>
            <ac:spMk id="13" creationId="{393B2FBB-052F-782C-9AF1-2665D358DDF4}"/>
          </ac:spMkLst>
        </pc:spChg>
        <pc:spChg chg="add mod">
          <ac:chgData name="Josephina Bartela" userId="1c5ef19d2594c6ba" providerId="LiveId" clId="{BAE1C9CB-0876-4640-96F1-6AF48754376E}" dt="2022-08-30T13:15:34.559" v="780" actId="1036"/>
          <ac:spMkLst>
            <pc:docMk/>
            <pc:sldMk cId="723980728" sldId="2134804730"/>
            <ac:spMk id="14" creationId="{AF4F2535-9F8A-29A1-E6C5-35FF66452A31}"/>
          </ac:spMkLst>
        </pc:spChg>
        <pc:spChg chg="add mod">
          <ac:chgData name="Josephina Bartela" userId="1c5ef19d2594c6ba" providerId="LiveId" clId="{BAE1C9CB-0876-4640-96F1-6AF48754376E}" dt="2022-08-30T13:15:04.463" v="764" actId="1582"/>
          <ac:spMkLst>
            <pc:docMk/>
            <pc:sldMk cId="723980728" sldId="2134804730"/>
            <ac:spMk id="15" creationId="{AF8D7F95-E428-AC4F-B891-C788047DD86A}"/>
          </ac:spMkLst>
        </pc:spChg>
        <pc:spChg chg="add mod">
          <ac:chgData name="Josephina Bartela" userId="1c5ef19d2594c6ba" providerId="LiveId" clId="{BAE1C9CB-0876-4640-96F1-6AF48754376E}" dt="2022-08-30T13:15:23.418" v="768" actId="14100"/>
          <ac:spMkLst>
            <pc:docMk/>
            <pc:sldMk cId="723980728" sldId="2134804730"/>
            <ac:spMk id="16" creationId="{F9B75372-A382-727E-2211-F8D2BC98D020}"/>
          </ac:spMkLst>
        </pc:spChg>
        <pc:grpChg chg="add del mod">
          <ac:chgData name="Josephina Bartela" userId="1c5ef19d2594c6ba" providerId="LiveId" clId="{BAE1C9CB-0876-4640-96F1-6AF48754376E}" dt="2022-08-30T13:14:27.702" v="760" actId="165"/>
          <ac:grpSpMkLst>
            <pc:docMk/>
            <pc:sldMk cId="723980728" sldId="2134804730"/>
            <ac:grpSpMk id="12" creationId="{D1764854-1757-749D-02B3-3CA3C9286F43}"/>
          </ac:grpSpMkLst>
        </pc:grpChg>
      </pc:sldChg>
      <pc:sldChg chg="addSp modSp add mod">
        <pc:chgData name="Josephina Bartela" userId="1c5ef19d2594c6ba" providerId="LiveId" clId="{BAE1C9CB-0876-4640-96F1-6AF48754376E}" dt="2022-09-06T09:56:00.902" v="991" actId="166"/>
        <pc:sldMkLst>
          <pc:docMk/>
          <pc:sldMk cId="3640491327" sldId="2134804731"/>
        </pc:sldMkLst>
        <pc:spChg chg="add mod">
          <ac:chgData name="Josephina Bartela" userId="1c5ef19d2594c6ba" providerId="LiveId" clId="{BAE1C9CB-0876-4640-96F1-6AF48754376E}" dt="2022-09-06T09:54:57.762" v="984"/>
          <ac:spMkLst>
            <pc:docMk/>
            <pc:sldMk cId="3640491327" sldId="2134804731"/>
            <ac:spMk id="2" creationId="{96ADDC8A-D639-8E41-AE67-09FB188FB115}"/>
          </ac:spMkLst>
        </pc:spChg>
        <pc:cxnChg chg="mod">
          <ac:chgData name="Josephina Bartela" userId="1c5ef19d2594c6ba" providerId="LiveId" clId="{BAE1C9CB-0876-4640-96F1-6AF48754376E}" dt="2022-09-06T09:55:36.586" v="988" actId="692"/>
          <ac:cxnSpMkLst>
            <pc:docMk/>
            <pc:sldMk cId="3640491327" sldId="2134804731"/>
            <ac:cxnSpMk id="238" creationId="{62AF6EBB-93B8-5F4D-AF82-87186A529B33}"/>
          </ac:cxnSpMkLst>
        </pc:cxnChg>
        <pc:cxnChg chg="mod">
          <ac:chgData name="Josephina Bartela" userId="1c5ef19d2594c6ba" providerId="LiveId" clId="{BAE1C9CB-0876-4640-96F1-6AF48754376E}" dt="2022-09-06T09:55:40.408" v="989" actId="208"/>
          <ac:cxnSpMkLst>
            <pc:docMk/>
            <pc:sldMk cId="3640491327" sldId="2134804731"/>
            <ac:cxnSpMk id="239" creationId="{1BB916BA-8950-0E4E-B00D-8660FED4BE4A}"/>
          </ac:cxnSpMkLst>
        </pc:cxnChg>
        <pc:cxnChg chg="mod">
          <ac:chgData name="Josephina Bartela" userId="1c5ef19d2594c6ba" providerId="LiveId" clId="{BAE1C9CB-0876-4640-96F1-6AF48754376E}" dt="2022-09-06T09:56:00.902" v="991" actId="166"/>
          <ac:cxnSpMkLst>
            <pc:docMk/>
            <pc:sldMk cId="3640491327" sldId="2134804731"/>
            <ac:cxnSpMk id="311" creationId="{0FE9759F-A927-C847-A45C-C087800747D5}"/>
          </ac:cxnSpMkLst>
        </pc:cxnChg>
      </pc:sldChg>
      <pc:sldChg chg="add mod modShow">
        <pc:chgData name="Josephina Bartela" userId="1c5ef19d2594c6ba" providerId="LiveId" clId="{BAE1C9CB-0876-4640-96F1-6AF48754376E}" dt="2022-09-06T11:11:59.778" v="1052" actId="729"/>
        <pc:sldMkLst>
          <pc:docMk/>
          <pc:sldMk cId="3844320654" sldId="2134804732"/>
        </pc:sldMkLst>
      </pc:sldChg>
      <pc:sldChg chg="addSp delSp modSp add mod">
        <pc:chgData name="Josephina Bartela" userId="1c5ef19d2594c6ba" providerId="LiveId" clId="{BAE1C9CB-0876-4640-96F1-6AF48754376E}" dt="2022-09-06T11:13:49.421" v="1104" actId="207"/>
        <pc:sldMkLst>
          <pc:docMk/>
          <pc:sldMk cId="2452270807" sldId="2134804733"/>
        </pc:sldMkLst>
        <pc:spChg chg="mod">
          <ac:chgData name="Josephina Bartela" userId="1c5ef19d2594c6ba" providerId="LiveId" clId="{BAE1C9CB-0876-4640-96F1-6AF48754376E}" dt="2022-09-06T11:13:28.761" v="1085" actId="1037"/>
          <ac:spMkLst>
            <pc:docMk/>
            <pc:sldMk cId="2452270807" sldId="2134804733"/>
            <ac:spMk id="4" creationId="{E73FCDED-AFC9-5921-784A-49F81BB8BFEF}"/>
          </ac:spMkLst>
        </pc:spChg>
        <pc:spChg chg="mod">
          <ac:chgData name="Josephina Bartela" userId="1c5ef19d2594c6ba" providerId="LiveId" clId="{BAE1C9CB-0876-4640-96F1-6AF48754376E}" dt="2022-09-06T11:13:49.421" v="1104" actId="207"/>
          <ac:spMkLst>
            <pc:docMk/>
            <pc:sldMk cId="2452270807" sldId="2134804733"/>
            <ac:spMk id="7" creationId="{0FD5D070-22A3-28B2-B940-FA0EF9200922}"/>
          </ac:spMkLst>
        </pc:spChg>
        <pc:spChg chg="mod">
          <ac:chgData name="Josephina Bartela" userId="1c5ef19d2594c6ba" providerId="LiveId" clId="{BAE1C9CB-0876-4640-96F1-6AF48754376E}" dt="2022-09-06T11:13:04.965" v="1055"/>
          <ac:spMkLst>
            <pc:docMk/>
            <pc:sldMk cId="2452270807" sldId="2134804733"/>
            <ac:spMk id="28" creationId="{CAB39826-6777-9A3B-27E8-D97803F19FDF}"/>
          </ac:spMkLst>
        </pc:spChg>
        <pc:spChg chg="mod">
          <ac:chgData name="Josephina Bartela" userId="1c5ef19d2594c6ba" providerId="LiveId" clId="{BAE1C9CB-0876-4640-96F1-6AF48754376E}" dt="2022-09-06T11:13:04.965" v="1055"/>
          <ac:spMkLst>
            <pc:docMk/>
            <pc:sldMk cId="2452270807" sldId="2134804733"/>
            <ac:spMk id="29" creationId="{BB18B4F6-8763-E03E-BE1E-2F84D563FBEE}"/>
          </ac:spMkLst>
        </pc:spChg>
        <pc:spChg chg="mod">
          <ac:chgData name="Josephina Bartela" userId="1c5ef19d2594c6ba" providerId="LiveId" clId="{BAE1C9CB-0876-4640-96F1-6AF48754376E}" dt="2022-09-06T11:13:04.965" v="1055"/>
          <ac:spMkLst>
            <pc:docMk/>
            <pc:sldMk cId="2452270807" sldId="2134804733"/>
            <ac:spMk id="31" creationId="{6DFC429D-65B9-9DBA-3770-F6AE8F61A8F3}"/>
          </ac:spMkLst>
        </pc:spChg>
        <pc:spChg chg="mod">
          <ac:chgData name="Josephina Bartela" userId="1c5ef19d2594c6ba" providerId="LiveId" clId="{BAE1C9CB-0876-4640-96F1-6AF48754376E}" dt="2022-09-06T11:13:04.965" v="1055"/>
          <ac:spMkLst>
            <pc:docMk/>
            <pc:sldMk cId="2452270807" sldId="2134804733"/>
            <ac:spMk id="32" creationId="{DCBEA41C-E1B7-9E4F-FB68-C76A2FE37FD6}"/>
          </ac:spMkLst>
        </pc:spChg>
        <pc:spChg chg="mod">
          <ac:chgData name="Josephina Bartela" userId="1c5ef19d2594c6ba" providerId="LiveId" clId="{BAE1C9CB-0876-4640-96F1-6AF48754376E}" dt="2022-09-06T11:13:04.965" v="1055"/>
          <ac:spMkLst>
            <pc:docMk/>
            <pc:sldMk cId="2452270807" sldId="2134804733"/>
            <ac:spMk id="33" creationId="{CB642D27-0968-8650-82A8-1C4F84EA4D5A}"/>
          </ac:spMkLst>
        </pc:spChg>
        <pc:spChg chg="mod">
          <ac:chgData name="Josephina Bartela" userId="1c5ef19d2594c6ba" providerId="LiveId" clId="{BAE1C9CB-0876-4640-96F1-6AF48754376E}" dt="2022-09-06T11:13:04.965" v="1055"/>
          <ac:spMkLst>
            <pc:docMk/>
            <pc:sldMk cId="2452270807" sldId="2134804733"/>
            <ac:spMk id="34" creationId="{B7AE0A1A-05CB-1FD5-9B2F-27B9A54F771A}"/>
          </ac:spMkLst>
        </pc:spChg>
        <pc:spChg chg="mod">
          <ac:chgData name="Josephina Bartela" userId="1c5ef19d2594c6ba" providerId="LiveId" clId="{BAE1C9CB-0876-4640-96F1-6AF48754376E}" dt="2022-09-06T11:13:04.965" v="1055"/>
          <ac:spMkLst>
            <pc:docMk/>
            <pc:sldMk cId="2452270807" sldId="2134804733"/>
            <ac:spMk id="35" creationId="{8EB35C14-279C-3C01-1E1B-23F04FC77F25}"/>
          </ac:spMkLst>
        </pc:spChg>
        <pc:spChg chg="del">
          <ac:chgData name="Josephina Bartela" userId="1c5ef19d2594c6ba" providerId="LiveId" clId="{BAE1C9CB-0876-4640-96F1-6AF48754376E}" dt="2022-09-06T11:13:12.284" v="1058" actId="478"/>
          <ac:spMkLst>
            <pc:docMk/>
            <pc:sldMk cId="2452270807" sldId="2134804733"/>
            <ac:spMk id="215" creationId="{61D67B47-1011-D544-8509-3113659C9EF7}"/>
          </ac:spMkLst>
        </pc:spChg>
        <pc:spChg chg="mod">
          <ac:chgData name="Josephina Bartela" userId="1c5ef19d2594c6ba" providerId="LiveId" clId="{BAE1C9CB-0876-4640-96F1-6AF48754376E}" dt="2022-09-06T11:13:38.431" v="1103" actId="20577"/>
          <ac:spMkLst>
            <pc:docMk/>
            <pc:sldMk cId="2452270807" sldId="2134804733"/>
            <ac:spMk id="320" creationId="{9C486893-C6D5-7F4C-8A33-7EBA87F6D664}"/>
          </ac:spMkLst>
        </pc:spChg>
        <pc:grpChg chg="add mod">
          <ac:chgData name="Josephina Bartela" userId="1c5ef19d2594c6ba" providerId="LiveId" clId="{BAE1C9CB-0876-4640-96F1-6AF48754376E}" dt="2022-09-06T11:13:17.480" v="1059" actId="1076"/>
          <ac:grpSpMkLst>
            <pc:docMk/>
            <pc:sldMk cId="2452270807" sldId="2134804733"/>
            <ac:grpSpMk id="2" creationId="{8387A447-28DD-C716-29C6-0332E3F400FD}"/>
          </ac:grpSpMkLst>
        </pc:grpChg>
        <pc:grpChg chg="mod">
          <ac:chgData name="Josephina Bartela" userId="1c5ef19d2594c6ba" providerId="LiveId" clId="{BAE1C9CB-0876-4640-96F1-6AF48754376E}" dt="2022-09-06T11:13:04.965" v="1055"/>
          <ac:grpSpMkLst>
            <pc:docMk/>
            <pc:sldMk cId="2452270807" sldId="2134804733"/>
            <ac:grpSpMk id="3" creationId="{69F2AFBC-EF03-59B8-186A-4C7E81B23C37}"/>
          </ac:grpSpMkLst>
        </pc:grpChg>
        <pc:grpChg chg="mod">
          <ac:chgData name="Josephina Bartela" userId="1c5ef19d2594c6ba" providerId="LiveId" clId="{BAE1C9CB-0876-4640-96F1-6AF48754376E}" dt="2022-09-06T11:13:04.965" v="1055"/>
          <ac:grpSpMkLst>
            <pc:docMk/>
            <pc:sldMk cId="2452270807" sldId="2134804733"/>
            <ac:grpSpMk id="8" creationId="{47F78418-9BD4-515F-7DAF-BFCAFA0E81D1}"/>
          </ac:grpSpMkLst>
        </pc:grpChg>
        <pc:grpChg chg="mod">
          <ac:chgData name="Josephina Bartela" userId="1c5ef19d2594c6ba" providerId="LiveId" clId="{BAE1C9CB-0876-4640-96F1-6AF48754376E}" dt="2022-09-06T11:13:04.965" v="1055"/>
          <ac:grpSpMkLst>
            <pc:docMk/>
            <pc:sldMk cId="2452270807" sldId="2134804733"/>
            <ac:grpSpMk id="10" creationId="{015DDDB4-A65F-619A-2DC9-0B01DFF47539}"/>
          </ac:grpSpMkLst>
        </pc:grpChg>
        <pc:grpChg chg="mod">
          <ac:chgData name="Josephina Bartela" userId="1c5ef19d2594c6ba" providerId="LiveId" clId="{BAE1C9CB-0876-4640-96F1-6AF48754376E}" dt="2022-09-06T11:13:04.965" v="1055"/>
          <ac:grpSpMkLst>
            <pc:docMk/>
            <pc:sldMk cId="2452270807" sldId="2134804733"/>
            <ac:grpSpMk id="12" creationId="{369B274B-C96E-0C4F-5D96-4F40DEEB1B64}"/>
          </ac:grpSpMkLst>
        </pc:grpChg>
        <pc:grpChg chg="del">
          <ac:chgData name="Josephina Bartela" userId="1c5ef19d2594c6ba" providerId="LiveId" clId="{BAE1C9CB-0876-4640-96F1-6AF48754376E}" dt="2022-09-06T11:13:08.591" v="1057" actId="478"/>
          <ac:grpSpMkLst>
            <pc:docMk/>
            <pc:sldMk cId="2452270807" sldId="2134804733"/>
            <ac:grpSpMk id="171" creationId="{412E5276-B124-EB41-820C-86D63CCFF626}"/>
          </ac:grpSpMkLst>
        </pc:grpChg>
        <pc:cxnChg chg="mod">
          <ac:chgData name="Josephina Bartela" userId="1c5ef19d2594c6ba" providerId="LiveId" clId="{BAE1C9CB-0876-4640-96F1-6AF48754376E}" dt="2022-09-06T11:13:04.965" v="1055"/>
          <ac:cxnSpMkLst>
            <pc:docMk/>
            <pc:sldMk cId="2452270807" sldId="2134804733"/>
            <ac:cxnSpMk id="36" creationId="{2D748974-34A7-1222-B3B0-E644F02278B2}"/>
          </ac:cxnSpMkLst>
        </pc:cxnChg>
        <pc:cxnChg chg="mod">
          <ac:chgData name="Josephina Bartela" userId="1c5ef19d2594c6ba" providerId="LiveId" clId="{BAE1C9CB-0876-4640-96F1-6AF48754376E}" dt="2022-09-06T11:13:04.965" v="1055"/>
          <ac:cxnSpMkLst>
            <pc:docMk/>
            <pc:sldMk cId="2452270807" sldId="2134804733"/>
            <ac:cxnSpMk id="37" creationId="{E4889DE3-D967-71B5-D463-83488CE2227D}"/>
          </ac:cxnSpMkLst>
        </pc:cxnChg>
        <pc:cxnChg chg="mod">
          <ac:chgData name="Josephina Bartela" userId="1c5ef19d2594c6ba" providerId="LiveId" clId="{BAE1C9CB-0876-4640-96F1-6AF48754376E}" dt="2022-09-06T11:13:04.965" v="1055"/>
          <ac:cxnSpMkLst>
            <pc:docMk/>
            <pc:sldMk cId="2452270807" sldId="2134804733"/>
            <ac:cxnSpMk id="38" creationId="{784CA328-0358-C1D4-7117-737D62BC2F2B}"/>
          </ac:cxnSpMkLst>
        </pc:cxnChg>
        <pc:cxnChg chg="mod">
          <ac:chgData name="Josephina Bartela" userId="1c5ef19d2594c6ba" providerId="LiveId" clId="{BAE1C9CB-0876-4640-96F1-6AF48754376E}" dt="2022-09-06T11:13:08.591" v="1057" actId="478"/>
          <ac:cxnSpMkLst>
            <pc:docMk/>
            <pc:sldMk cId="2452270807" sldId="2134804733"/>
            <ac:cxnSpMk id="93" creationId="{C3902D2B-7027-2E94-C1E0-ED72DD372B29}"/>
          </ac:cxnSpMkLst>
        </pc:cxnChg>
        <pc:cxnChg chg="mod">
          <ac:chgData name="Josephina Bartela" userId="1c5ef19d2594c6ba" providerId="LiveId" clId="{BAE1C9CB-0876-4640-96F1-6AF48754376E}" dt="2022-09-06T11:13:08.591" v="1057" actId="478"/>
          <ac:cxnSpMkLst>
            <pc:docMk/>
            <pc:sldMk cId="2452270807" sldId="2134804733"/>
            <ac:cxnSpMk id="174" creationId="{7B36B796-DA90-0342-8DA3-00EED67FD191}"/>
          </ac:cxnSpMkLst>
        </pc:cxnChg>
        <pc:cxnChg chg="mod">
          <ac:chgData name="Josephina Bartela" userId="1c5ef19d2594c6ba" providerId="LiveId" clId="{BAE1C9CB-0876-4640-96F1-6AF48754376E}" dt="2022-09-06T11:13:08.591" v="1057" actId="478"/>
          <ac:cxnSpMkLst>
            <pc:docMk/>
            <pc:sldMk cId="2452270807" sldId="2134804733"/>
            <ac:cxnSpMk id="212" creationId="{AE30CEAA-EE61-2641-B886-452310F7589B}"/>
          </ac:cxnSpMkLst>
        </pc:cxnChg>
        <pc:cxnChg chg="mod">
          <ac:chgData name="Josephina Bartela" userId="1c5ef19d2594c6ba" providerId="LiveId" clId="{BAE1C9CB-0876-4640-96F1-6AF48754376E}" dt="2022-09-06T11:13:08.591" v="1057" actId="478"/>
          <ac:cxnSpMkLst>
            <pc:docMk/>
            <pc:sldMk cId="2452270807" sldId="2134804733"/>
            <ac:cxnSpMk id="312" creationId="{214BB3C4-EE51-F947-8EB3-F6120F57653C}"/>
          </ac:cxnSpMkLst>
        </pc:cxnChg>
        <pc:cxnChg chg="mod">
          <ac:chgData name="Josephina Bartela" userId="1c5ef19d2594c6ba" providerId="LiveId" clId="{BAE1C9CB-0876-4640-96F1-6AF48754376E}" dt="2022-09-06T11:13:08.591" v="1057" actId="478"/>
          <ac:cxnSpMkLst>
            <pc:docMk/>
            <pc:sldMk cId="2452270807" sldId="2134804733"/>
            <ac:cxnSpMk id="313" creationId="{5BBF252C-F5B8-004C-85FB-6F333A588C43}"/>
          </ac:cxnSpMkLst>
        </pc:cxnChg>
      </pc:sldChg>
      <pc:sldChg chg="addSp modSp add mod">
        <pc:chgData name="Josephina Bartela" userId="1c5ef19d2594c6ba" providerId="LiveId" clId="{BAE1C9CB-0876-4640-96F1-6AF48754376E}" dt="2022-09-06T11:54:33.289" v="1165" actId="14100"/>
        <pc:sldMkLst>
          <pc:docMk/>
          <pc:sldMk cId="1628195285" sldId="2134804734"/>
        </pc:sldMkLst>
        <pc:spChg chg="add mod">
          <ac:chgData name="Josephina Bartela" userId="1c5ef19d2594c6ba" providerId="LiveId" clId="{BAE1C9CB-0876-4640-96F1-6AF48754376E}" dt="2022-09-06T11:47:27.014" v="1108" actId="1076"/>
          <ac:spMkLst>
            <pc:docMk/>
            <pc:sldMk cId="1628195285" sldId="2134804734"/>
            <ac:spMk id="42" creationId="{36EC5ADA-169C-88D3-FEA9-73B5F7202B4C}"/>
          </ac:spMkLst>
        </pc:spChg>
        <pc:spChg chg="mod">
          <ac:chgData name="Josephina Bartela" userId="1c5ef19d2594c6ba" providerId="LiveId" clId="{BAE1C9CB-0876-4640-96F1-6AF48754376E}" dt="2022-09-06T11:54:18.678" v="1161" actId="1076"/>
          <ac:spMkLst>
            <pc:docMk/>
            <pc:sldMk cId="1628195285" sldId="2134804734"/>
            <ac:spMk id="163" creationId="{879C79AC-F19F-021D-6246-4229878DCDD7}"/>
          </ac:spMkLst>
        </pc:spChg>
        <pc:spChg chg="mod">
          <ac:chgData name="Josephina Bartela" userId="1c5ef19d2594c6ba" providerId="LiveId" clId="{BAE1C9CB-0876-4640-96F1-6AF48754376E}" dt="2022-09-06T11:48:53.605" v="1124" actId="1076"/>
          <ac:spMkLst>
            <pc:docMk/>
            <pc:sldMk cId="1628195285" sldId="2134804734"/>
            <ac:spMk id="319" creationId="{46AD3836-9756-174C-B11D-748D98BAC609}"/>
          </ac:spMkLst>
        </pc:spChg>
        <pc:cxnChg chg="add mod">
          <ac:chgData name="Josephina Bartela" userId="1c5ef19d2594c6ba" providerId="LiveId" clId="{BAE1C9CB-0876-4640-96F1-6AF48754376E}" dt="2022-09-06T11:54:33.289" v="1165" actId="14100"/>
          <ac:cxnSpMkLst>
            <pc:docMk/>
            <pc:sldMk cId="1628195285" sldId="2134804734"/>
            <ac:cxnSpMk id="43" creationId="{9FA9D2A9-F43F-5DC4-E92D-68B491635A7E}"/>
          </ac:cxnSpMkLst>
        </pc:cxnChg>
        <pc:cxnChg chg="mod">
          <ac:chgData name="Josephina Bartela" userId="1c5ef19d2594c6ba" providerId="LiveId" clId="{BAE1C9CB-0876-4640-96F1-6AF48754376E}" dt="2022-09-06T11:49:03.602" v="1125" actId="166"/>
          <ac:cxnSpMkLst>
            <pc:docMk/>
            <pc:sldMk cId="1628195285" sldId="2134804734"/>
            <ac:cxnSpMk id="93" creationId="{C3902D2B-7027-2E94-C1E0-ED72DD372B29}"/>
          </ac:cxnSpMkLst>
        </pc:cxnChg>
        <pc:cxnChg chg="mod">
          <ac:chgData name="Josephina Bartela" userId="1c5ef19d2594c6ba" providerId="LiveId" clId="{BAE1C9CB-0876-4640-96F1-6AF48754376E}" dt="2022-09-06T11:47:42.145" v="1110" actId="208"/>
          <ac:cxnSpMkLst>
            <pc:docMk/>
            <pc:sldMk cId="1628195285" sldId="2134804734"/>
            <ac:cxnSpMk id="157" creationId="{C5CC2438-2C00-4744-D350-1E87DCC75368}"/>
          </ac:cxnSpMkLst>
        </pc:cxnChg>
        <pc:cxnChg chg="mod">
          <ac:chgData name="Josephina Bartela" userId="1c5ef19d2594c6ba" providerId="LiveId" clId="{BAE1C9CB-0876-4640-96F1-6AF48754376E}" dt="2022-09-06T11:53:47.394" v="1159" actId="14100"/>
          <ac:cxnSpMkLst>
            <pc:docMk/>
            <pc:sldMk cId="1628195285" sldId="2134804734"/>
            <ac:cxnSpMk id="309" creationId="{E921D250-8FF9-9B4E-9281-D402F2260669}"/>
          </ac:cxnSpMkLst>
        </pc:cxnChg>
        <pc:cxnChg chg="mod">
          <ac:chgData name="Josephina Bartela" userId="1c5ef19d2594c6ba" providerId="LiveId" clId="{BAE1C9CB-0876-4640-96F1-6AF48754376E}" dt="2022-09-06T11:53:51.079" v="1160" actId="14100"/>
          <ac:cxnSpMkLst>
            <pc:docMk/>
            <pc:sldMk cId="1628195285" sldId="2134804734"/>
            <ac:cxnSpMk id="310" creationId="{460C306D-87B9-A747-9CA6-BEDEF6FD7580}"/>
          </ac:cxnSpMkLst>
        </pc:cxnChg>
        <pc:cxnChg chg="mod">
          <ac:chgData name="Josephina Bartela" userId="1c5ef19d2594c6ba" providerId="LiveId" clId="{BAE1C9CB-0876-4640-96F1-6AF48754376E}" dt="2022-09-06T11:48:06.109" v="1114" actId="208"/>
          <ac:cxnSpMkLst>
            <pc:docMk/>
            <pc:sldMk cId="1628195285" sldId="2134804734"/>
            <ac:cxnSpMk id="311" creationId="{0FE9759F-A927-C847-A45C-C087800747D5}"/>
          </ac:cxnSpMkLst>
        </pc:cxnChg>
      </pc:sldChg>
      <pc:sldChg chg="addSp delSp modSp add mod">
        <pc:chgData name="Josephina Bartela" userId="1c5ef19d2594c6ba" providerId="LiveId" clId="{BAE1C9CB-0876-4640-96F1-6AF48754376E}" dt="2022-09-08T13:13:26.065" v="1178" actId="1076"/>
        <pc:sldMkLst>
          <pc:docMk/>
          <pc:sldMk cId="720692154" sldId="2134804735"/>
        </pc:sldMkLst>
        <pc:spChg chg="add mod">
          <ac:chgData name="Josephina Bartela" userId="1c5ef19d2594c6ba" providerId="LiveId" clId="{BAE1C9CB-0876-4640-96F1-6AF48754376E}" dt="2022-09-06T11:50:47.555" v="1128"/>
          <ac:spMkLst>
            <pc:docMk/>
            <pc:sldMk cId="720692154" sldId="2134804735"/>
            <ac:spMk id="39" creationId="{CEDE7B06-B55B-EE25-3ACE-2693582D67E1}"/>
          </ac:spMkLst>
        </pc:spChg>
        <pc:spChg chg="mod">
          <ac:chgData name="Josephina Bartela" userId="1c5ef19d2594c6ba" providerId="LiveId" clId="{BAE1C9CB-0876-4640-96F1-6AF48754376E}" dt="2022-09-08T13:13:26.065" v="1178" actId="1076"/>
          <ac:spMkLst>
            <pc:docMk/>
            <pc:sldMk cId="720692154" sldId="2134804735"/>
            <ac:spMk id="319" creationId="{46AD3836-9756-174C-B11D-748D98BAC609}"/>
          </ac:spMkLst>
        </pc:spChg>
        <pc:grpChg chg="mod">
          <ac:chgData name="Josephina Bartela" userId="1c5ef19d2594c6ba" providerId="LiveId" clId="{BAE1C9CB-0876-4640-96F1-6AF48754376E}" dt="2022-09-06T11:52:56.230" v="1158" actId="166"/>
          <ac:grpSpMkLst>
            <pc:docMk/>
            <pc:sldMk cId="720692154" sldId="2134804735"/>
            <ac:grpSpMk id="11" creationId="{6C049BD9-B743-014A-B8CB-89DD0924D7A9}"/>
          </ac:grpSpMkLst>
        </pc:grpChg>
        <pc:cxnChg chg="add del mod">
          <ac:chgData name="Josephina Bartela" userId="1c5ef19d2594c6ba" providerId="LiveId" clId="{BAE1C9CB-0876-4640-96F1-6AF48754376E}" dt="2022-09-06T11:52:16.258" v="1148" actId="14100"/>
          <ac:cxnSpMkLst>
            <pc:docMk/>
            <pc:sldMk cId="720692154" sldId="2134804735"/>
            <ac:cxnSpMk id="30" creationId="{784A9251-FE90-E31F-EC6B-456D21D9C263}"/>
          </ac:cxnSpMkLst>
        </pc:cxnChg>
        <pc:cxnChg chg="add mod">
          <ac:chgData name="Josephina Bartela" userId="1c5ef19d2594c6ba" providerId="LiveId" clId="{BAE1C9CB-0876-4640-96F1-6AF48754376E}" dt="2022-09-08T13:13:04.163" v="1176" actId="208"/>
          <ac:cxnSpMkLst>
            <pc:docMk/>
            <pc:sldMk cId="720692154" sldId="2134804735"/>
            <ac:cxnSpMk id="40" creationId="{FE78D650-EEB7-8683-2BEA-D0701C0988FF}"/>
          </ac:cxnSpMkLst>
        </pc:cxnChg>
        <pc:cxnChg chg="add del mod">
          <ac:chgData name="Josephina Bartela" userId="1c5ef19d2594c6ba" providerId="LiveId" clId="{BAE1C9CB-0876-4640-96F1-6AF48754376E}" dt="2022-09-06T11:51:56.803" v="1143"/>
          <ac:cxnSpMkLst>
            <pc:docMk/>
            <pc:sldMk cId="720692154" sldId="2134804735"/>
            <ac:cxnSpMk id="43" creationId="{19408C02-9C9B-CEAA-E1CC-EFA0884A1610}"/>
          </ac:cxnSpMkLst>
        </pc:cxnChg>
        <pc:cxnChg chg="add mod">
          <ac:chgData name="Josephina Bartela" userId="1c5ef19d2594c6ba" providerId="LiveId" clId="{BAE1C9CB-0876-4640-96F1-6AF48754376E}" dt="2022-09-06T11:52:47.418" v="1155" actId="1076"/>
          <ac:cxnSpMkLst>
            <pc:docMk/>
            <pc:sldMk cId="720692154" sldId="2134804735"/>
            <ac:cxnSpMk id="50" creationId="{2BE38CCD-D1CC-63F9-A193-FA9908590C44}"/>
          </ac:cxnSpMkLst>
        </pc:cxnChg>
        <pc:cxnChg chg="mod">
          <ac:chgData name="Josephina Bartela" userId="1c5ef19d2594c6ba" providerId="LiveId" clId="{BAE1C9CB-0876-4640-96F1-6AF48754376E}" dt="2022-09-06T11:51:01.960" v="1130" actId="208"/>
          <ac:cxnSpMkLst>
            <pc:docMk/>
            <pc:sldMk cId="720692154" sldId="2134804735"/>
            <ac:cxnSpMk id="93" creationId="{C3902D2B-7027-2E94-C1E0-ED72DD372B29}"/>
          </ac:cxnSpMkLst>
        </pc:cxnChg>
        <pc:cxnChg chg="mod">
          <ac:chgData name="Josephina Bartela" userId="1c5ef19d2594c6ba" providerId="LiveId" clId="{BAE1C9CB-0876-4640-96F1-6AF48754376E}" dt="2022-09-06T11:50:57.677" v="1129" actId="208"/>
          <ac:cxnSpMkLst>
            <pc:docMk/>
            <pc:sldMk cId="720692154" sldId="2134804735"/>
            <ac:cxnSpMk id="213" creationId="{1250CB4E-8591-604B-B89F-4E4E6F7084E8}"/>
          </ac:cxnSpMkLst>
        </pc:cxnChg>
        <pc:cxnChg chg="mod">
          <ac:chgData name="Josephina Bartela" userId="1c5ef19d2594c6ba" providerId="LiveId" clId="{BAE1C9CB-0876-4640-96F1-6AF48754376E}" dt="2022-09-06T11:52:04.663" v="1145" actId="14100"/>
          <ac:cxnSpMkLst>
            <pc:docMk/>
            <pc:sldMk cId="720692154" sldId="2134804735"/>
            <ac:cxnSpMk id="309" creationId="{E921D250-8FF9-9B4E-9281-D402F2260669}"/>
          </ac:cxnSpMkLst>
        </pc:cxnChg>
        <pc:cxnChg chg="mod">
          <ac:chgData name="Josephina Bartela" userId="1c5ef19d2594c6ba" providerId="LiveId" clId="{BAE1C9CB-0876-4640-96F1-6AF48754376E}" dt="2022-09-06T11:52:07.967" v="1146" actId="14100"/>
          <ac:cxnSpMkLst>
            <pc:docMk/>
            <pc:sldMk cId="720692154" sldId="2134804735"/>
            <ac:cxnSpMk id="310" creationId="{460C306D-87B9-A747-9CA6-BEDEF6FD7580}"/>
          </ac:cxnSpMkLst>
        </pc:cxnChg>
        <pc:cxnChg chg="mod">
          <ac:chgData name="Josephina Bartela" userId="1c5ef19d2594c6ba" providerId="LiveId" clId="{BAE1C9CB-0876-4640-96F1-6AF48754376E}" dt="2022-09-08T13:13:17.946" v="1177" actId="166"/>
          <ac:cxnSpMkLst>
            <pc:docMk/>
            <pc:sldMk cId="720692154" sldId="2134804735"/>
            <ac:cxnSpMk id="311" creationId="{0FE9759F-A927-C847-A45C-C087800747D5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D6CB7-AC68-3C40-9197-F4D7AFCEA18B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89993-2E4F-3C4F-895F-D97CC86DF2F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20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9993-2E4F-3C4F-895F-D97CC86DF2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40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9993-2E4F-3C4F-895F-D97CC86DF2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41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AC5AC-9A8D-4479-B62F-BE659D2AD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06CF4D-616E-4122-A83D-856BF52F3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2830A-E3CC-4010-9BC3-B8AF62B05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94986-DE13-4412-963C-4F33906BD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8E8D3-60B7-4CD8-BAED-805350532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69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DE3EF-DEBC-4266-9CE2-F7740A47C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C27684-1D18-437C-BD48-7AB404583C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68FFC-2084-4A5F-AB23-C601BE2C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97BB1-AD4A-4DA5-A187-51CA33972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1E046-9959-4013-8382-62812F91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14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E47404-49C9-41C3-A135-215E309209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4BF523-FCF0-4B51-8377-640907ADA9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023AE-888F-4E9E-B682-62E1DBECF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91DDE-2763-4AA2-89BA-933F0F61F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4642A-E324-4C3B-87DD-737C74553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845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CDB9E4A-37E0-45B2-BC93-C2EC503FB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">
            <a:extLst>
              <a:ext uri="{FF2B5EF4-FFF2-40B4-BE49-F238E27FC236}">
                <a16:creationId xmlns:a16="http://schemas.microsoft.com/office/drawing/2014/main" id="{8C6E0B19-DC70-4D19-9A56-05E87567F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fr-FR"/>
              <a:t>Unrestricted | © Siemens 2022 | Löwen | T RPD1 CES | 2022-02</a:t>
            </a:r>
            <a:endParaRPr lang="en-US" dirty="0"/>
          </a:p>
        </p:txBody>
      </p:sp>
      <p:sp>
        <p:nvSpPr>
          <p:cNvPr id="10" name="Slide Number Placeholder">
            <a:extLst>
              <a:ext uri="{FF2B5EF4-FFF2-40B4-BE49-F238E27FC236}">
                <a16:creationId xmlns:a16="http://schemas.microsoft.com/office/drawing/2014/main" id="{D3DF1D7C-B467-46E9-B036-83EC1DBE71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Page </a:t>
            </a:r>
            <a:fld id="{15EBE321-CBB1-4E91-BD14-37C8D44326FB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53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9">
          <p15:clr>
            <a:srgbClr val="65CEFF"/>
          </p15:clr>
        </p15:guide>
        <p15:guide id="2" pos="2526">
          <p15:clr>
            <a:srgbClr val="65CEFF"/>
          </p15:clr>
        </p15:guide>
        <p15:guide id="3" pos="2708">
          <p15:clr>
            <a:srgbClr val="65CEFF"/>
          </p15:clr>
        </p15:guide>
        <p15:guide id="4" pos="3705">
          <p15:clr>
            <a:srgbClr val="65CEFF"/>
          </p15:clr>
        </p15:guide>
        <p15:guide id="5" pos="3978">
          <p15:clr>
            <a:srgbClr val="65CEFF"/>
          </p15:clr>
        </p15:guide>
        <p15:guide id="7" pos="4975">
          <p15:clr>
            <a:srgbClr val="65CEFF"/>
          </p15:clr>
        </p15:guide>
        <p15:guide id="8" pos="5157">
          <p15:clr>
            <a:srgbClr val="65CEFF"/>
          </p15:clr>
        </p15:guide>
        <p15:guide id="9" pos="6472">
          <p15:clr>
            <a:srgbClr val="65CEFF"/>
          </p15:clr>
        </p15:guide>
        <p15:guide id="10" pos="7425">
          <p15:clr>
            <a:srgbClr val="65CEFF"/>
          </p15:clr>
        </p15:guide>
        <p15:guide id="11" orient="horz" pos="302">
          <p15:clr>
            <a:srgbClr val="65CEFF"/>
          </p15:clr>
        </p15:guide>
        <p15:guide id="12" orient="horz" pos="664">
          <p15:clr>
            <a:srgbClr val="65CEFF"/>
          </p15:clr>
        </p15:guide>
        <p15:guide id="13" orient="horz" pos="891">
          <p15:clr>
            <a:srgbClr val="65CEFF"/>
          </p15:clr>
        </p15:guide>
        <p15:guide id="14" orient="horz" pos="2206">
          <p15:clr>
            <a:srgbClr val="65CEFF"/>
          </p15:clr>
        </p15:guide>
        <p15:guide id="15" orient="horz" pos="2343">
          <p15:clr>
            <a:srgbClr val="65CEFF"/>
          </p15:clr>
        </p15:guide>
        <p15:guide id="16" orient="horz" pos="3658">
          <p15:clr>
            <a:srgbClr val="65CEFF"/>
          </p15:clr>
        </p15:guide>
        <p15:guide id="17" orient="horz" pos="3885">
          <p15:clr>
            <a:srgbClr val="65CEFF"/>
          </p15:clr>
        </p15:guide>
        <p15:guide id="18" orient="horz" pos="4157">
          <p15:clr>
            <a:srgbClr val="65CEFF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C3862-B785-419C-A2AF-A3B308BF7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E3208-6845-4795-92FD-C7F538DA4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18F6A-2D8E-41E5-A59C-705296E6D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764E7-A1DB-48F9-A836-2BF4928A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91ECC-6830-447F-ACDC-6AD9006F9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319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C66B4-E926-4F73-8196-E8864F530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87B02-CABA-4C78-97BA-818217A27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1C5D7-336A-41CE-A8CF-6547CEED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8E3D1-C62D-4572-9438-0C841246E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C3B05-54E7-4B50-AE99-B57AE40A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00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8EF23-87A5-45BD-B410-06867DD36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ED89-2FDE-45B4-A09E-AC7474475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229406-39C7-4089-B0E5-FF1925D62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9C56ED-65B5-447B-9FB6-861554820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038DFE-4319-47B1-87C4-82C9C712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BE760-26B9-49A7-84C2-89C6AD54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68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3B8EF-FA8C-4DC1-A85D-88035F2D4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A4A58-CA4E-42D1-AD0B-7E6C841E3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DB5C46-0560-47E2-8279-175B71E3E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53F290-349F-4EA3-A02E-6E98AC3E59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C9AAD-0955-4431-9A7A-8627E673C3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1275DA-2736-4D2F-BE58-2A9F06427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3204D-EEA5-49B6-8D41-6FFF0EA8C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7255C0-DBC1-41C3-8DCE-6130EAA43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83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2E152-2EAD-4B89-A667-D2B7AEC66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1600AA-7F6B-448F-88E7-2037890D8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E091D4-7D3D-417E-A691-199C9D4A3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B9A16D-3A17-4859-960B-65CDDBC1E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307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C0E379-E0AA-4B80-AE68-DA9DA5965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7B1356-8512-472D-A847-E7B90E36C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FA6AE-E1EA-42DA-AD99-19A81FD40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05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2E27-249E-45B0-BABC-B02324A28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3E146-CFD9-4401-A55A-7C6B1C47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30C9E2-DB1F-4D09-81F2-1354CDFAE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E8D51-648E-4BAB-9824-48D0A5AE9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EDA960-1942-4B21-8F8B-7F2AB57D3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194BB-B003-4F0A-B50A-682077060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39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640E2-B772-4742-9EC7-7D3887DF1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980405-A5BA-49E2-A324-73DDB5C3B9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04FE1-6866-44A1-8D5A-8C5AD9548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A2DD2-26E7-46FC-9880-4DDE7F51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A81CC2-9E77-433A-ADD6-8D9263FB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97989-E7B7-441C-B837-3068AC014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59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7AF7CD-9E36-4E72-840F-8CCA58000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A2F7A-E813-4CD1-9854-0F6132302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49A5-5E5B-45D1-B45E-A4FA59EF1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41CEE-04E7-4D34-9739-8A4319D2335E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7A8AA-CFF3-4AA2-889F-2E56556DF1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5CB5-33A9-4383-AA39-FC12DFAAF6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5F457-657F-4750-BEC8-C25527B86B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00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Rechteck 118">
            <a:extLst>
              <a:ext uri="{FF2B5EF4-FFF2-40B4-BE49-F238E27FC236}">
                <a16:creationId xmlns:a16="http://schemas.microsoft.com/office/drawing/2014/main" id="{7A3EC739-48CA-B240-818B-A20326D24C8D}"/>
              </a:ext>
            </a:extLst>
          </p:cNvPr>
          <p:cNvSpPr/>
          <p:nvPr/>
        </p:nvSpPr>
        <p:spPr>
          <a:xfrm>
            <a:off x="7233648" y="3063748"/>
            <a:ext cx="576000" cy="576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Icons </a:t>
            </a:r>
            <a:r>
              <a:rPr lang="de-DE" dirty="0" err="1"/>
              <a:t>for</a:t>
            </a:r>
            <a:r>
              <a:rPr lang="de-DE" dirty="0"/>
              <a:t> Value Networks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-88568" y="6418799"/>
            <a:ext cx="4466407" cy="365125"/>
          </a:xfrm>
        </p:spPr>
        <p:txBody>
          <a:bodyPr/>
          <a:lstStyle/>
          <a:p>
            <a:r>
              <a:rPr lang="fr-FR" dirty="0" err="1"/>
              <a:t>Unrestricted</a:t>
            </a:r>
            <a:r>
              <a:rPr lang="fr-FR" dirty="0"/>
              <a:t> | © Siemens 2022 | </a:t>
            </a:r>
            <a:r>
              <a:rPr lang="fr-FR" dirty="0" err="1"/>
              <a:t>Löwen</a:t>
            </a:r>
            <a:r>
              <a:rPr lang="fr-FR" dirty="0"/>
              <a:t> | T RPD1 CES | 2022-02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Page </a:t>
            </a:r>
            <a:fld id="{15EBE321-CBB1-4E91-BD14-37C8D44326FB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uppieren 407">
            <a:extLst>
              <a:ext uri="{FF2B5EF4-FFF2-40B4-BE49-F238E27FC236}">
                <a16:creationId xmlns:a16="http://schemas.microsoft.com/office/drawing/2014/main" id="{D9F8AD9B-70A8-402F-8034-9D8BD38C7850}"/>
              </a:ext>
            </a:extLst>
          </p:cNvPr>
          <p:cNvGrpSpPr/>
          <p:nvPr/>
        </p:nvGrpSpPr>
        <p:grpSpPr>
          <a:xfrm>
            <a:off x="2412096" y="1774882"/>
            <a:ext cx="576000" cy="576000"/>
            <a:chOff x="4355976" y="4905164"/>
            <a:chExt cx="576000" cy="576000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15760B4A-CCD5-40EA-862D-9405F0190EC5}"/>
                </a:ext>
              </a:extLst>
            </p:cNvPr>
            <p:cNvSpPr/>
            <p:nvPr/>
          </p:nvSpPr>
          <p:spPr>
            <a:xfrm>
              <a:off x="4355976" y="4905164"/>
              <a:ext cx="576000" cy="576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84429808-D45E-468E-9C89-1F10DBEA77C1}"/>
                </a:ext>
              </a:extLst>
            </p:cNvPr>
            <p:cNvSpPr/>
            <p:nvPr/>
          </p:nvSpPr>
          <p:spPr>
            <a:xfrm>
              <a:off x="4576304" y="5133960"/>
              <a:ext cx="135360" cy="1353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10F9D214-D72D-4EA7-8DDA-E9B04017403D}"/>
                </a:ext>
              </a:extLst>
            </p:cNvPr>
            <p:cNvSpPr/>
            <p:nvPr/>
          </p:nvSpPr>
          <p:spPr>
            <a:xfrm>
              <a:off x="4762430" y="5133960"/>
              <a:ext cx="135360" cy="1353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F430861C-94FD-4B60-8004-1E736ABDAEED}"/>
                </a:ext>
              </a:extLst>
            </p:cNvPr>
            <p:cNvSpPr/>
            <p:nvPr/>
          </p:nvSpPr>
          <p:spPr>
            <a:xfrm>
              <a:off x="4390163" y="5133960"/>
              <a:ext cx="135360" cy="1353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Gerade Verbindung 356">
              <a:extLst>
                <a:ext uri="{FF2B5EF4-FFF2-40B4-BE49-F238E27FC236}">
                  <a16:creationId xmlns:a16="http://schemas.microsoft.com/office/drawing/2014/main" id="{14A90416-F7AC-478C-9D56-98D493EAFEF8}"/>
                </a:ext>
              </a:extLst>
            </p:cNvPr>
            <p:cNvCxnSpPr/>
            <p:nvPr/>
          </p:nvCxnSpPr>
          <p:spPr>
            <a:xfrm>
              <a:off x="4457836" y="5201632"/>
              <a:ext cx="37228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AD3948A7-E088-4634-858C-7C7B57A354CF}"/>
                </a:ext>
              </a:extLst>
            </p:cNvPr>
            <p:cNvSpPr/>
            <p:nvPr/>
          </p:nvSpPr>
          <p:spPr>
            <a:xfrm>
              <a:off x="4677820" y="4964726"/>
              <a:ext cx="135360" cy="1353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5B083B84-D26D-4AAC-9E89-705113C1B8BA}"/>
                </a:ext>
              </a:extLst>
            </p:cNvPr>
            <p:cNvSpPr/>
            <p:nvPr/>
          </p:nvSpPr>
          <p:spPr>
            <a:xfrm>
              <a:off x="4474757" y="4964726"/>
              <a:ext cx="135360" cy="1353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D97BBE6F-29C8-49FF-97B7-33062F654576}"/>
                </a:ext>
              </a:extLst>
            </p:cNvPr>
            <p:cNvSpPr/>
            <p:nvPr/>
          </p:nvSpPr>
          <p:spPr>
            <a:xfrm>
              <a:off x="4677835" y="5286242"/>
              <a:ext cx="135360" cy="1353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4CC231BE-F443-4007-B8D4-DE9D52F2766F}"/>
                </a:ext>
              </a:extLst>
            </p:cNvPr>
            <p:cNvSpPr/>
            <p:nvPr/>
          </p:nvSpPr>
          <p:spPr>
            <a:xfrm>
              <a:off x="4474757" y="5286242"/>
              <a:ext cx="135360" cy="1353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" name="Gerade Verbindung 361">
              <a:extLst>
                <a:ext uri="{FF2B5EF4-FFF2-40B4-BE49-F238E27FC236}">
                  <a16:creationId xmlns:a16="http://schemas.microsoft.com/office/drawing/2014/main" id="{C9761DBB-5D59-435A-9EE1-FDABFABAFB34}"/>
                </a:ext>
              </a:extLst>
            </p:cNvPr>
            <p:cNvCxnSpPr/>
            <p:nvPr/>
          </p:nvCxnSpPr>
          <p:spPr>
            <a:xfrm>
              <a:off x="4542445" y="5032414"/>
              <a:ext cx="203063" cy="3215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362">
              <a:extLst>
                <a:ext uri="{FF2B5EF4-FFF2-40B4-BE49-F238E27FC236}">
                  <a16:creationId xmlns:a16="http://schemas.microsoft.com/office/drawing/2014/main" id="{8C7E056F-B6E5-4DE9-A34C-B49C62073E12}"/>
                </a:ext>
              </a:extLst>
            </p:cNvPr>
            <p:cNvCxnSpPr/>
            <p:nvPr/>
          </p:nvCxnSpPr>
          <p:spPr>
            <a:xfrm flipV="1">
              <a:off x="4542445" y="5032414"/>
              <a:ext cx="203063" cy="3215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014C028B-BEE7-45C9-BC42-ACE63EE6F4F7}"/>
              </a:ext>
            </a:extLst>
          </p:cNvPr>
          <p:cNvGrpSpPr/>
          <p:nvPr/>
        </p:nvGrpSpPr>
        <p:grpSpPr>
          <a:xfrm>
            <a:off x="734503" y="1775246"/>
            <a:ext cx="575700" cy="575700"/>
            <a:chOff x="1480910" y="2240884"/>
            <a:chExt cx="576000" cy="576000"/>
          </a:xfrm>
        </p:grpSpPr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9F97F358-979D-483C-9B0D-35706E028C95}"/>
                </a:ext>
              </a:extLst>
            </p:cNvPr>
            <p:cNvSpPr/>
            <p:nvPr/>
          </p:nvSpPr>
          <p:spPr>
            <a:xfrm>
              <a:off x="1480910" y="2240884"/>
              <a:ext cx="576000" cy="576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DB197735-FC2C-4A7D-90B0-C01059E3357D}"/>
                </a:ext>
              </a:extLst>
            </p:cNvPr>
            <p:cNvSpPr/>
            <p:nvPr/>
          </p:nvSpPr>
          <p:spPr>
            <a:xfrm>
              <a:off x="1690955" y="2366857"/>
              <a:ext cx="194400" cy="86400"/>
            </a:xfrm>
            <a:prstGeom prst="rect">
              <a:avLst/>
            </a:prstGeom>
            <a:solidFill>
              <a:srgbClr val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E4B6D303-5D2A-43DE-B1C2-70799447E6CF}"/>
                </a:ext>
              </a:extLst>
            </p:cNvPr>
            <p:cNvSpPr/>
            <p:nvPr/>
          </p:nvSpPr>
          <p:spPr>
            <a:xfrm rot="3660000">
              <a:off x="1553301" y="2538953"/>
              <a:ext cx="345600" cy="86400"/>
            </a:xfrm>
            <a:prstGeom prst="rect">
              <a:avLst/>
            </a:prstGeom>
            <a:solidFill>
              <a:srgbClr val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Ellipse 35">
              <a:extLst>
                <a:ext uri="{FF2B5EF4-FFF2-40B4-BE49-F238E27FC236}">
                  <a16:creationId xmlns:a16="http://schemas.microsoft.com/office/drawing/2014/main" id="{4166657E-4262-40F8-9553-6C99559F8658}"/>
                </a:ext>
              </a:extLst>
            </p:cNvPr>
            <p:cNvSpPr/>
            <p:nvPr/>
          </p:nvSpPr>
          <p:spPr>
            <a:xfrm>
              <a:off x="1518131" y="2280457"/>
              <a:ext cx="259199" cy="259200"/>
            </a:xfrm>
            <a:prstGeom prst="ellipse">
              <a:avLst/>
            </a:prstGeom>
            <a:solidFill>
              <a:srgbClr val="000000"/>
            </a:solidFill>
            <a:ln w="2540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Ellipse 36">
              <a:extLst>
                <a:ext uri="{FF2B5EF4-FFF2-40B4-BE49-F238E27FC236}">
                  <a16:creationId xmlns:a16="http://schemas.microsoft.com/office/drawing/2014/main" id="{C8E715CD-4D5A-48D5-B74F-DB4B1E390CED}"/>
                </a:ext>
              </a:extLst>
            </p:cNvPr>
            <p:cNvSpPr/>
            <p:nvPr/>
          </p:nvSpPr>
          <p:spPr>
            <a:xfrm>
              <a:off x="1582931" y="2345257"/>
              <a:ext cx="129600" cy="129600"/>
            </a:xfrm>
            <a:prstGeom prst="ellipse">
              <a:avLst/>
            </a:prstGeom>
            <a:solidFill>
              <a:srgbClr val="647D2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Ellipse 37">
              <a:extLst>
                <a:ext uri="{FF2B5EF4-FFF2-40B4-BE49-F238E27FC236}">
                  <a16:creationId xmlns:a16="http://schemas.microsoft.com/office/drawing/2014/main" id="{749DCB2C-D2B5-4DB7-924B-DB10887AFEB6}"/>
                </a:ext>
              </a:extLst>
            </p:cNvPr>
            <p:cNvSpPr/>
            <p:nvPr/>
          </p:nvSpPr>
          <p:spPr>
            <a:xfrm>
              <a:off x="1604531" y="2366857"/>
              <a:ext cx="86400" cy="86400"/>
            </a:xfrm>
            <a:prstGeom prst="ellipse">
              <a:avLst/>
            </a:prstGeom>
            <a:solidFill>
              <a:schemeClr val="tx1"/>
            </a:solidFill>
            <a:ln w="2540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EA0C0F04-D606-4FF6-A3E7-4F2323972BA6}"/>
                </a:ext>
              </a:extLst>
            </p:cNvPr>
            <p:cNvSpPr/>
            <p:nvPr/>
          </p:nvSpPr>
          <p:spPr>
            <a:xfrm>
              <a:off x="1604543" y="2669311"/>
              <a:ext cx="388853" cy="108000"/>
            </a:xfrm>
            <a:prstGeom prst="rect">
              <a:avLst/>
            </a:prstGeom>
            <a:solidFill>
              <a:srgbClr val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A4177523-C726-4648-8477-2B514CB97665}"/>
                </a:ext>
              </a:extLst>
            </p:cNvPr>
            <p:cNvSpPr/>
            <p:nvPr/>
          </p:nvSpPr>
          <p:spPr>
            <a:xfrm>
              <a:off x="1820572" y="2345257"/>
              <a:ext cx="64800" cy="129600"/>
            </a:xfrm>
            <a:prstGeom prst="rect">
              <a:avLst/>
            </a:prstGeom>
            <a:solidFill>
              <a:srgbClr val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1" name="Gerade Verbindung 209">
              <a:extLst>
                <a:ext uri="{FF2B5EF4-FFF2-40B4-BE49-F238E27FC236}">
                  <a16:creationId xmlns:a16="http://schemas.microsoft.com/office/drawing/2014/main" id="{C6FCB2AC-DAEE-47D8-8797-B81783B241C5}"/>
                </a:ext>
              </a:extLst>
            </p:cNvPr>
            <p:cNvCxnSpPr>
              <a:stCxn id="40" idx="1"/>
            </p:cNvCxnSpPr>
            <p:nvPr/>
          </p:nvCxnSpPr>
          <p:spPr>
            <a:xfrm>
              <a:off x="1820572" y="2410057"/>
              <a:ext cx="129618" cy="86430"/>
            </a:xfrm>
            <a:prstGeom prst="line">
              <a:avLst/>
            </a:prstGeom>
            <a:noFill/>
            <a:ln w="508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42" name="Gerade Verbindung 210">
              <a:extLst>
                <a:ext uri="{FF2B5EF4-FFF2-40B4-BE49-F238E27FC236}">
                  <a16:creationId xmlns:a16="http://schemas.microsoft.com/office/drawing/2014/main" id="{2757994B-D2CA-46C2-8553-7E5131E463DE}"/>
                </a:ext>
              </a:extLst>
            </p:cNvPr>
            <p:cNvCxnSpPr>
              <a:stCxn id="40" idx="1"/>
            </p:cNvCxnSpPr>
            <p:nvPr/>
          </p:nvCxnSpPr>
          <p:spPr>
            <a:xfrm flipV="1">
              <a:off x="1820572" y="2323663"/>
              <a:ext cx="129618" cy="86394"/>
            </a:xfrm>
            <a:prstGeom prst="line">
              <a:avLst/>
            </a:prstGeom>
            <a:noFill/>
            <a:ln w="508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43" name="Gerade Verbindung 211">
              <a:extLst>
                <a:ext uri="{FF2B5EF4-FFF2-40B4-BE49-F238E27FC236}">
                  <a16:creationId xmlns:a16="http://schemas.microsoft.com/office/drawing/2014/main" id="{4A87271C-DE13-4C45-A976-980026D9E350}"/>
                </a:ext>
              </a:extLst>
            </p:cNvPr>
            <p:cNvCxnSpPr/>
            <p:nvPr/>
          </p:nvCxnSpPr>
          <p:spPr>
            <a:xfrm flipV="1">
              <a:off x="1933277" y="2453281"/>
              <a:ext cx="86412" cy="43206"/>
            </a:xfrm>
            <a:prstGeom prst="line">
              <a:avLst/>
            </a:prstGeom>
            <a:noFill/>
            <a:ln w="508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44" name="Gerade Verbindung 213">
              <a:extLst>
                <a:ext uri="{FF2B5EF4-FFF2-40B4-BE49-F238E27FC236}">
                  <a16:creationId xmlns:a16="http://schemas.microsoft.com/office/drawing/2014/main" id="{916B0720-D02E-4436-9B1E-91227982CFC3}"/>
                </a:ext>
              </a:extLst>
            </p:cNvPr>
            <p:cNvCxnSpPr/>
            <p:nvPr/>
          </p:nvCxnSpPr>
          <p:spPr>
            <a:xfrm>
              <a:off x="1933277" y="2323663"/>
              <a:ext cx="86412" cy="43206"/>
            </a:xfrm>
            <a:prstGeom prst="line">
              <a:avLst/>
            </a:prstGeom>
            <a:noFill/>
            <a:ln w="50800" cap="flat" cmpd="sng" algn="ctr">
              <a:solidFill>
                <a:srgbClr val="000000"/>
              </a:solidFill>
              <a:prstDash val="solid"/>
            </a:ln>
            <a:effectLst/>
          </p:spPr>
        </p:cxnSp>
      </p:grpSp>
      <p:sp>
        <p:nvSpPr>
          <p:cNvPr id="45" name="Textfeld 44">
            <a:extLst>
              <a:ext uri="{FF2B5EF4-FFF2-40B4-BE49-F238E27FC236}">
                <a16:creationId xmlns:a16="http://schemas.microsoft.com/office/drawing/2014/main" id="{BE62CB86-FE59-4300-B733-6D7CBF517294}"/>
              </a:ext>
            </a:extLst>
          </p:cNvPr>
          <p:cNvSpPr txBox="1"/>
          <p:nvPr/>
        </p:nvSpPr>
        <p:spPr>
          <a:xfrm>
            <a:off x="743298" y="1414882"/>
            <a:ext cx="1214791" cy="36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913943" fontAlgn="base"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machine supplier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D23559AD-3FAC-4576-9E66-837FF1A71F86}"/>
              </a:ext>
            </a:extLst>
          </p:cNvPr>
          <p:cNvSpPr txBox="1"/>
          <p:nvPr/>
        </p:nvSpPr>
        <p:spPr>
          <a:xfrm>
            <a:off x="2362169" y="1414882"/>
            <a:ext cx="720000" cy="36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913943" fontAlgn="base"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system integrator</a:t>
            </a:r>
          </a:p>
        </p:txBody>
      </p:sp>
      <p:grpSp>
        <p:nvGrpSpPr>
          <p:cNvPr id="265" name="Gruppe 264">
            <a:extLst>
              <a:ext uri="{FF2B5EF4-FFF2-40B4-BE49-F238E27FC236}">
                <a16:creationId xmlns:a16="http://schemas.microsoft.com/office/drawing/2014/main" id="{651F9152-B45B-5D4A-A9FF-8F1029119B7E}"/>
              </a:ext>
            </a:extLst>
          </p:cNvPr>
          <p:cNvGrpSpPr/>
          <p:nvPr/>
        </p:nvGrpSpPr>
        <p:grpSpPr>
          <a:xfrm>
            <a:off x="3839698" y="1414882"/>
            <a:ext cx="1080000" cy="936064"/>
            <a:chOff x="3839698" y="1414882"/>
            <a:chExt cx="1080000" cy="936064"/>
          </a:xfrm>
        </p:grpSpPr>
        <p:grpSp>
          <p:nvGrpSpPr>
            <p:cNvPr id="17" name="Gruppieren 34">
              <a:extLst>
                <a:ext uri="{FF2B5EF4-FFF2-40B4-BE49-F238E27FC236}">
                  <a16:creationId xmlns:a16="http://schemas.microsoft.com/office/drawing/2014/main" id="{39DDE526-BF64-4218-B393-05626A374B41}"/>
                </a:ext>
              </a:extLst>
            </p:cNvPr>
            <p:cNvGrpSpPr/>
            <p:nvPr/>
          </p:nvGrpSpPr>
          <p:grpSpPr>
            <a:xfrm>
              <a:off x="4089989" y="1775246"/>
              <a:ext cx="575700" cy="575700"/>
              <a:chOff x="611450" y="2276840"/>
              <a:chExt cx="576000" cy="576000"/>
            </a:xfrm>
          </p:grpSpPr>
          <p:sp>
            <p:nvSpPr>
              <p:cNvPr id="18" name="Rechteck 17">
                <a:extLst>
                  <a:ext uri="{FF2B5EF4-FFF2-40B4-BE49-F238E27FC236}">
                    <a16:creationId xmlns:a16="http://schemas.microsoft.com/office/drawing/2014/main" id="{5D57EBE0-1745-41C7-8B93-99A12909A16B}"/>
                  </a:ext>
                </a:extLst>
              </p:cNvPr>
              <p:cNvSpPr/>
              <p:nvPr/>
            </p:nvSpPr>
            <p:spPr>
              <a:xfrm>
                <a:off x="611450" y="2276840"/>
                <a:ext cx="576000" cy="5760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3943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9" name="Gruppieren 23">
                <a:extLst>
                  <a:ext uri="{FF2B5EF4-FFF2-40B4-BE49-F238E27FC236}">
                    <a16:creationId xmlns:a16="http://schemas.microsoft.com/office/drawing/2014/main" id="{3B4AD2B2-9046-4342-838D-FD51ABCB463D}"/>
                  </a:ext>
                </a:extLst>
              </p:cNvPr>
              <p:cNvGrpSpPr/>
              <p:nvPr/>
            </p:nvGrpSpPr>
            <p:grpSpPr>
              <a:xfrm>
                <a:off x="683450" y="2348840"/>
                <a:ext cx="432000" cy="432000"/>
                <a:chOff x="1439660" y="1988800"/>
                <a:chExt cx="684000" cy="720100"/>
              </a:xfrm>
            </p:grpSpPr>
            <p:sp>
              <p:nvSpPr>
                <p:cNvPr id="20" name="Rechtwinkliges Dreieck 19">
                  <a:extLst>
                    <a:ext uri="{FF2B5EF4-FFF2-40B4-BE49-F238E27FC236}">
                      <a16:creationId xmlns:a16="http://schemas.microsoft.com/office/drawing/2014/main" id="{27B2A79D-3971-4A21-927C-9FBD68BD82FF}"/>
                    </a:ext>
                  </a:extLst>
                </p:cNvPr>
                <p:cNvSpPr/>
                <p:nvPr/>
              </p:nvSpPr>
              <p:spPr>
                <a:xfrm>
                  <a:off x="1655690" y="2204830"/>
                  <a:ext cx="252000" cy="144020"/>
                </a:xfrm>
                <a:prstGeom prst="rtTriangle">
                  <a:avLst/>
                </a:prstGeom>
                <a:solidFill>
                  <a:srgbClr val="00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" name="Rechtwinkliges Dreieck 20">
                  <a:extLst>
                    <a:ext uri="{FF2B5EF4-FFF2-40B4-BE49-F238E27FC236}">
                      <a16:creationId xmlns:a16="http://schemas.microsoft.com/office/drawing/2014/main" id="{020DC43C-E8BD-4DF7-ABC0-1DFD9FE2BA43}"/>
                    </a:ext>
                  </a:extLst>
                </p:cNvPr>
                <p:cNvSpPr/>
                <p:nvPr/>
              </p:nvSpPr>
              <p:spPr>
                <a:xfrm>
                  <a:off x="1871720" y="2204830"/>
                  <a:ext cx="216000" cy="144020"/>
                </a:xfrm>
                <a:prstGeom prst="rtTriangle">
                  <a:avLst/>
                </a:prstGeom>
                <a:solidFill>
                  <a:srgbClr val="00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" name="Rechteck 21">
                  <a:extLst>
                    <a:ext uri="{FF2B5EF4-FFF2-40B4-BE49-F238E27FC236}">
                      <a16:creationId xmlns:a16="http://schemas.microsoft.com/office/drawing/2014/main" id="{20D12B0E-54F7-42AC-B226-7C783EDBB389}"/>
                    </a:ext>
                  </a:extLst>
                </p:cNvPr>
                <p:cNvSpPr/>
                <p:nvPr/>
              </p:nvSpPr>
              <p:spPr>
                <a:xfrm>
                  <a:off x="1439660" y="2348850"/>
                  <a:ext cx="684000" cy="360050"/>
                </a:xfrm>
                <a:prstGeom prst="rect">
                  <a:avLst/>
                </a:prstGeom>
                <a:solidFill>
                  <a:srgbClr val="00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" name="Rechteck 22">
                  <a:extLst>
                    <a:ext uri="{FF2B5EF4-FFF2-40B4-BE49-F238E27FC236}">
                      <a16:creationId xmlns:a16="http://schemas.microsoft.com/office/drawing/2014/main" id="{9E34698D-125C-4633-A352-DAB6027D5D19}"/>
                    </a:ext>
                  </a:extLst>
                </p:cNvPr>
                <p:cNvSpPr/>
                <p:nvPr/>
              </p:nvSpPr>
              <p:spPr>
                <a:xfrm>
                  <a:off x="1511670" y="1988800"/>
                  <a:ext cx="72010" cy="360050"/>
                </a:xfrm>
                <a:prstGeom prst="rect">
                  <a:avLst/>
                </a:prstGeom>
                <a:solidFill>
                  <a:srgbClr val="00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" name="Rechteck 23">
                  <a:extLst>
                    <a:ext uri="{FF2B5EF4-FFF2-40B4-BE49-F238E27FC236}">
                      <a16:creationId xmlns:a16="http://schemas.microsoft.com/office/drawing/2014/main" id="{87E9F8B8-A4FA-4179-9C70-944424944349}"/>
                    </a:ext>
                  </a:extLst>
                </p:cNvPr>
                <p:cNvSpPr/>
                <p:nvPr/>
              </p:nvSpPr>
              <p:spPr>
                <a:xfrm>
                  <a:off x="1511670" y="2420860"/>
                  <a:ext cx="72010" cy="72010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" name="Rechteck 24">
                  <a:extLst>
                    <a:ext uri="{FF2B5EF4-FFF2-40B4-BE49-F238E27FC236}">
                      <a16:creationId xmlns:a16="http://schemas.microsoft.com/office/drawing/2014/main" id="{E28C80C8-6B1D-463F-BAA0-CD49D41D457A}"/>
                    </a:ext>
                  </a:extLst>
                </p:cNvPr>
                <p:cNvSpPr/>
                <p:nvPr/>
              </p:nvSpPr>
              <p:spPr>
                <a:xfrm>
                  <a:off x="1664070" y="2420860"/>
                  <a:ext cx="72010" cy="72010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" name="Rechteck 25">
                  <a:extLst>
                    <a:ext uri="{FF2B5EF4-FFF2-40B4-BE49-F238E27FC236}">
                      <a16:creationId xmlns:a16="http://schemas.microsoft.com/office/drawing/2014/main" id="{1DD30730-DB9A-4B73-82B3-8C311BC4C4AA}"/>
                    </a:ext>
                  </a:extLst>
                </p:cNvPr>
                <p:cNvSpPr/>
                <p:nvPr/>
              </p:nvSpPr>
              <p:spPr>
                <a:xfrm>
                  <a:off x="1816470" y="2420860"/>
                  <a:ext cx="72010" cy="72010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" name="Rechteck 26">
                  <a:extLst>
                    <a:ext uri="{FF2B5EF4-FFF2-40B4-BE49-F238E27FC236}">
                      <a16:creationId xmlns:a16="http://schemas.microsoft.com/office/drawing/2014/main" id="{AA5FE6A7-3B7F-4BE1-B376-CEE06B0DADCC}"/>
                    </a:ext>
                  </a:extLst>
                </p:cNvPr>
                <p:cNvSpPr/>
                <p:nvPr/>
              </p:nvSpPr>
              <p:spPr>
                <a:xfrm>
                  <a:off x="1968870" y="2420860"/>
                  <a:ext cx="72010" cy="72010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8" name="Rechteck 27">
                  <a:extLst>
                    <a:ext uri="{FF2B5EF4-FFF2-40B4-BE49-F238E27FC236}">
                      <a16:creationId xmlns:a16="http://schemas.microsoft.com/office/drawing/2014/main" id="{54622BC5-B356-43DF-A136-EEFDA8D46C1A}"/>
                    </a:ext>
                  </a:extLst>
                </p:cNvPr>
                <p:cNvSpPr/>
                <p:nvPr/>
              </p:nvSpPr>
              <p:spPr>
                <a:xfrm>
                  <a:off x="1511670" y="2573260"/>
                  <a:ext cx="72010" cy="72010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9" name="Rechteck 28">
                  <a:extLst>
                    <a:ext uri="{FF2B5EF4-FFF2-40B4-BE49-F238E27FC236}">
                      <a16:creationId xmlns:a16="http://schemas.microsoft.com/office/drawing/2014/main" id="{F78D6B5C-DA4E-4E3D-9521-24D1FB6568C2}"/>
                    </a:ext>
                  </a:extLst>
                </p:cNvPr>
                <p:cNvSpPr/>
                <p:nvPr/>
              </p:nvSpPr>
              <p:spPr>
                <a:xfrm>
                  <a:off x="1664070" y="2573260"/>
                  <a:ext cx="72010" cy="72010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" name="Rechteck 29">
                  <a:extLst>
                    <a:ext uri="{FF2B5EF4-FFF2-40B4-BE49-F238E27FC236}">
                      <a16:creationId xmlns:a16="http://schemas.microsoft.com/office/drawing/2014/main" id="{3222C399-5AE9-4BCC-BC54-2326B9D0DB59}"/>
                    </a:ext>
                  </a:extLst>
                </p:cNvPr>
                <p:cNvSpPr/>
                <p:nvPr/>
              </p:nvSpPr>
              <p:spPr>
                <a:xfrm>
                  <a:off x="1816470" y="2573260"/>
                  <a:ext cx="72010" cy="72010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1" name="Rechteck 30">
                  <a:extLst>
                    <a:ext uri="{FF2B5EF4-FFF2-40B4-BE49-F238E27FC236}">
                      <a16:creationId xmlns:a16="http://schemas.microsoft.com/office/drawing/2014/main" id="{60B461E0-DD94-40EB-9CD6-0117334FDDE0}"/>
                    </a:ext>
                  </a:extLst>
                </p:cNvPr>
                <p:cNvSpPr/>
                <p:nvPr/>
              </p:nvSpPr>
              <p:spPr>
                <a:xfrm>
                  <a:off x="1968870" y="2573260"/>
                  <a:ext cx="72010" cy="72010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3943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799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57D8551E-6AB7-4557-8A44-8C363D54B148}"/>
                </a:ext>
              </a:extLst>
            </p:cNvPr>
            <p:cNvSpPr txBox="1"/>
            <p:nvPr/>
          </p:nvSpPr>
          <p:spPr>
            <a:xfrm>
              <a:off x="3839698" y="1414882"/>
              <a:ext cx="1080000" cy="3600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defTabSz="913943" fontAlgn="base"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  <a:t>manufacturing company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CEFEF4B1-F2EB-41D6-B2C0-7CAAE0B3338D}"/>
              </a:ext>
            </a:extLst>
          </p:cNvPr>
          <p:cNvGrpSpPr/>
          <p:nvPr/>
        </p:nvGrpSpPr>
        <p:grpSpPr>
          <a:xfrm>
            <a:off x="5767582" y="1766890"/>
            <a:ext cx="575700" cy="575700"/>
            <a:chOff x="4082951" y="368724"/>
            <a:chExt cx="576000" cy="576000"/>
          </a:xfrm>
        </p:grpSpPr>
        <p:sp>
          <p:nvSpPr>
            <p:cNvPr id="49" name="Rechteck 48">
              <a:extLst>
                <a:ext uri="{FF2B5EF4-FFF2-40B4-BE49-F238E27FC236}">
                  <a16:creationId xmlns:a16="http://schemas.microsoft.com/office/drawing/2014/main" id="{DEC9F891-748C-4FFD-9CCA-CBD28D772A15}"/>
                </a:ext>
              </a:extLst>
            </p:cNvPr>
            <p:cNvSpPr/>
            <p:nvPr/>
          </p:nvSpPr>
          <p:spPr>
            <a:xfrm>
              <a:off x="4082951" y="368724"/>
              <a:ext cx="576000" cy="576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D608B8DA-AAE3-4728-A0B7-975023C1FC82}"/>
                </a:ext>
              </a:extLst>
            </p:cNvPr>
            <p:cNvSpPr txBox="1"/>
            <p:nvPr/>
          </p:nvSpPr>
          <p:spPr>
            <a:xfrm>
              <a:off x="4082951" y="512708"/>
              <a:ext cx="576000" cy="288000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999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  <a:t>&lt; / &gt;</a:t>
              </a:r>
            </a:p>
          </p:txBody>
        </p:sp>
      </p:grpSp>
      <p:sp>
        <p:nvSpPr>
          <p:cNvPr id="51" name="Textfeld 50">
            <a:extLst>
              <a:ext uri="{FF2B5EF4-FFF2-40B4-BE49-F238E27FC236}">
                <a16:creationId xmlns:a16="http://schemas.microsoft.com/office/drawing/2014/main" id="{AD944044-383C-4BE0-A791-FC37B9BB3560}"/>
              </a:ext>
            </a:extLst>
          </p:cNvPr>
          <p:cNvSpPr txBox="1"/>
          <p:nvPr/>
        </p:nvSpPr>
        <p:spPr>
          <a:xfrm>
            <a:off x="5680577" y="1416044"/>
            <a:ext cx="1404000" cy="36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913943" fontAlgn="base"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software</a:t>
            </a:r>
          </a:p>
          <a:p>
            <a:pPr algn="ctr" defTabSz="913943" fontAlgn="base"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application provider</a:t>
            </a:r>
          </a:p>
        </p:txBody>
      </p:sp>
      <p:grpSp>
        <p:nvGrpSpPr>
          <p:cNvPr id="70" name="Gruppieren 18">
            <a:extLst>
              <a:ext uri="{FF2B5EF4-FFF2-40B4-BE49-F238E27FC236}">
                <a16:creationId xmlns:a16="http://schemas.microsoft.com/office/drawing/2014/main" id="{38AF1E63-1341-4F23-AB65-EF8091BEDC70}"/>
              </a:ext>
            </a:extLst>
          </p:cNvPr>
          <p:cNvGrpSpPr/>
          <p:nvPr/>
        </p:nvGrpSpPr>
        <p:grpSpPr>
          <a:xfrm>
            <a:off x="5767202" y="4224647"/>
            <a:ext cx="576080" cy="576080"/>
            <a:chOff x="539440" y="1700760"/>
            <a:chExt cx="576080" cy="576080"/>
          </a:xfrm>
        </p:grpSpPr>
        <p:sp>
          <p:nvSpPr>
            <p:cNvPr id="71" name="Rechteck 70">
              <a:extLst>
                <a:ext uri="{FF2B5EF4-FFF2-40B4-BE49-F238E27FC236}">
                  <a16:creationId xmlns:a16="http://schemas.microsoft.com/office/drawing/2014/main" id="{1E8F58AC-8897-413D-933D-866C52050FED}"/>
                </a:ext>
              </a:extLst>
            </p:cNvPr>
            <p:cNvSpPr/>
            <p:nvPr/>
          </p:nvSpPr>
          <p:spPr>
            <a:xfrm>
              <a:off x="539440" y="1700760"/>
              <a:ext cx="576080" cy="57608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Ellipse 71">
              <a:extLst>
                <a:ext uri="{FF2B5EF4-FFF2-40B4-BE49-F238E27FC236}">
                  <a16:creationId xmlns:a16="http://schemas.microsoft.com/office/drawing/2014/main" id="{12E3A424-8E6A-4088-8B28-400FC946B371}"/>
                </a:ext>
              </a:extLst>
            </p:cNvPr>
            <p:cNvSpPr/>
            <p:nvPr/>
          </p:nvSpPr>
          <p:spPr>
            <a:xfrm>
              <a:off x="732342" y="2085732"/>
              <a:ext cx="69422" cy="8306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Ellipse 72">
              <a:extLst>
                <a:ext uri="{FF2B5EF4-FFF2-40B4-BE49-F238E27FC236}">
                  <a16:creationId xmlns:a16="http://schemas.microsoft.com/office/drawing/2014/main" id="{3433F567-FA71-480E-8EA7-A52DF6335332}"/>
                </a:ext>
              </a:extLst>
            </p:cNvPr>
            <p:cNvSpPr/>
            <p:nvPr/>
          </p:nvSpPr>
          <p:spPr>
            <a:xfrm>
              <a:off x="899484" y="2085732"/>
              <a:ext cx="69422" cy="8306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4" name="Gerade Verbindung 10">
              <a:extLst>
                <a:ext uri="{FF2B5EF4-FFF2-40B4-BE49-F238E27FC236}">
                  <a16:creationId xmlns:a16="http://schemas.microsoft.com/office/drawing/2014/main" id="{A8E39F6F-6DB8-4278-AE09-CAF1FCA1A6E0}"/>
                </a:ext>
              </a:extLst>
            </p:cNvPr>
            <p:cNvCxnSpPr>
              <a:endCxn id="73" idx="0"/>
            </p:cNvCxnSpPr>
            <p:nvPr/>
          </p:nvCxnSpPr>
          <p:spPr>
            <a:xfrm>
              <a:off x="767053" y="2085732"/>
              <a:ext cx="16714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11">
              <a:extLst>
                <a:ext uri="{FF2B5EF4-FFF2-40B4-BE49-F238E27FC236}">
                  <a16:creationId xmlns:a16="http://schemas.microsoft.com/office/drawing/2014/main" id="{8FB0A020-C64E-4457-8791-86120969D0FD}"/>
                </a:ext>
              </a:extLst>
            </p:cNvPr>
            <p:cNvCxnSpPr/>
            <p:nvPr/>
          </p:nvCxnSpPr>
          <p:spPr>
            <a:xfrm flipH="1" flipV="1">
              <a:off x="639767" y="1808800"/>
              <a:ext cx="138862" cy="2769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12">
              <a:extLst>
                <a:ext uri="{FF2B5EF4-FFF2-40B4-BE49-F238E27FC236}">
                  <a16:creationId xmlns:a16="http://schemas.microsoft.com/office/drawing/2014/main" id="{415EE030-0716-4133-A722-5F9AA7265068}"/>
                </a:ext>
              </a:extLst>
            </p:cNvPr>
            <p:cNvCxnSpPr/>
            <p:nvPr/>
          </p:nvCxnSpPr>
          <p:spPr>
            <a:xfrm flipH="1">
              <a:off x="593480" y="1808800"/>
              <a:ext cx="4628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Gerade Verbindung 13">
              <a:extLst>
                <a:ext uri="{FF2B5EF4-FFF2-40B4-BE49-F238E27FC236}">
                  <a16:creationId xmlns:a16="http://schemas.microsoft.com/office/drawing/2014/main" id="{C082EFAE-269D-4470-ACCA-689E7E3B1FE4}"/>
                </a:ext>
              </a:extLst>
            </p:cNvPr>
            <p:cNvCxnSpPr/>
            <p:nvPr/>
          </p:nvCxnSpPr>
          <p:spPr>
            <a:xfrm flipH="1">
              <a:off x="755515" y="2030346"/>
              <a:ext cx="20826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Gerade Verbindung 14">
              <a:extLst>
                <a:ext uri="{FF2B5EF4-FFF2-40B4-BE49-F238E27FC236}">
                  <a16:creationId xmlns:a16="http://schemas.microsoft.com/office/drawing/2014/main" id="{D686779B-22CC-440B-81FC-DDA0B6CBA343}"/>
                </a:ext>
              </a:extLst>
            </p:cNvPr>
            <p:cNvCxnSpPr/>
            <p:nvPr/>
          </p:nvCxnSpPr>
          <p:spPr>
            <a:xfrm flipH="1">
              <a:off x="730672" y="1974959"/>
              <a:ext cx="25454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15">
              <a:extLst>
                <a:ext uri="{FF2B5EF4-FFF2-40B4-BE49-F238E27FC236}">
                  <a16:creationId xmlns:a16="http://schemas.microsoft.com/office/drawing/2014/main" id="{D29E1B34-A05D-4DAB-B7A2-BECDDC24BA7B}"/>
                </a:ext>
              </a:extLst>
            </p:cNvPr>
            <p:cNvCxnSpPr/>
            <p:nvPr/>
          </p:nvCxnSpPr>
          <p:spPr>
            <a:xfrm flipH="1">
              <a:off x="698015" y="1919573"/>
              <a:ext cx="32396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16">
              <a:extLst>
                <a:ext uri="{FF2B5EF4-FFF2-40B4-BE49-F238E27FC236}">
                  <a16:creationId xmlns:a16="http://schemas.microsoft.com/office/drawing/2014/main" id="{677676EE-25C7-46C4-9617-370C34855010}"/>
                </a:ext>
              </a:extLst>
            </p:cNvPr>
            <p:cNvCxnSpPr/>
            <p:nvPr/>
          </p:nvCxnSpPr>
          <p:spPr>
            <a:xfrm flipV="1">
              <a:off x="963780" y="1864186"/>
              <a:ext cx="92575" cy="16615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Gerade Verbindung 17">
              <a:extLst>
                <a:ext uri="{FF2B5EF4-FFF2-40B4-BE49-F238E27FC236}">
                  <a16:creationId xmlns:a16="http://schemas.microsoft.com/office/drawing/2014/main" id="{5FDC2046-CCC1-4DE1-9940-64564CB15273}"/>
                </a:ext>
              </a:extLst>
            </p:cNvPr>
            <p:cNvCxnSpPr/>
            <p:nvPr/>
          </p:nvCxnSpPr>
          <p:spPr>
            <a:xfrm flipH="1">
              <a:off x="668091" y="1864186"/>
              <a:ext cx="39338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 Verbindung 18">
              <a:extLst>
                <a:ext uri="{FF2B5EF4-FFF2-40B4-BE49-F238E27FC236}">
                  <a16:creationId xmlns:a16="http://schemas.microsoft.com/office/drawing/2014/main" id="{F5DD2A95-B7B9-4BE1-876E-E946057EB9E2}"/>
                </a:ext>
              </a:extLst>
            </p:cNvPr>
            <p:cNvCxnSpPr/>
            <p:nvPr/>
          </p:nvCxnSpPr>
          <p:spPr>
            <a:xfrm>
              <a:off x="766669" y="1864186"/>
              <a:ext cx="1" cy="16615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19">
              <a:extLst>
                <a:ext uri="{FF2B5EF4-FFF2-40B4-BE49-F238E27FC236}">
                  <a16:creationId xmlns:a16="http://schemas.microsoft.com/office/drawing/2014/main" id="{24AB0280-F8F0-4E9E-A31C-DB3A4163F752}"/>
                </a:ext>
              </a:extLst>
            </p:cNvPr>
            <p:cNvCxnSpPr/>
            <p:nvPr/>
          </p:nvCxnSpPr>
          <p:spPr>
            <a:xfrm>
              <a:off x="951819" y="1864186"/>
              <a:ext cx="1" cy="16615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20">
              <a:extLst>
                <a:ext uri="{FF2B5EF4-FFF2-40B4-BE49-F238E27FC236}">
                  <a16:creationId xmlns:a16="http://schemas.microsoft.com/office/drawing/2014/main" id="{73816270-616A-47E7-9662-7A495ED4CF2C}"/>
                </a:ext>
              </a:extLst>
            </p:cNvPr>
            <p:cNvCxnSpPr/>
            <p:nvPr/>
          </p:nvCxnSpPr>
          <p:spPr>
            <a:xfrm>
              <a:off x="859244" y="1864186"/>
              <a:ext cx="1" cy="16615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uppieren 84">
            <a:extLst>
              <a:ext uri="{FF2B5EF4-FFF2-40B4-BE49-F238E27FC236}">
                <a16:creationId xmlns:a16="http://schemas.microsoft.com/office/drawing/2014/main" id="{CF674620-25A2-41D6-9803-203E14271E24}"/>
              </a:ext>
            </a:extLst>
          </p:cNvPr>
          <p:cNvGrpSpPr/>
          <p:nvPr/>
        </p:nvGrpSpPr>
        <p:grpSpPr>
          <a:xfrm>
            <a:off x="4083842" y="3032201"/>
            <a:ext cx="575700" cy="575700"/>
            <a:chOff x="2461403" y="4472573"/>
            <a:chExt cx="575700" cy="575700"/>
          </a:xfrm>
        </p:grpSpPr>
        <p:sp>
          <p:nvSpPr>
            <p:cNvPr id="86" name="Rechteck 85">
              <a:extLst>
                <a:ext uri="{FF2B5EF4-FFF2-40B4-BE49-F238E27FC236}">
                  <a16:creationId xmlns:a16="http://schemas.microsoft.com/office/drawing/2014/main" id="{E8ECD28D-7B9F-4F4E-8781-FC0C07E4B338}"/>
                </a:ext>
              </a:extLst>
            </p:cNvPr>
            <p:cNvSpPr/>
            <p:nvPr/>
          </p:nvSpPr>
          <p:spPr>
            <a:xfrm>
              <a:off x="2461403" y="4472573"/>
              <a:ext cx="575700" cy="575700"/>
            </a:xfrm>
            <a:prstGeom prst="rect">
              <a:avLst/>
            </a:prstGeom>
            <a:solidFill>
              <a:schemeClr val="bg1">
                <a:lumMod val="50000"/>
                <a:alpha val="75000"/>
              </a:schemeClr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endParaRPr>
            </a:p>
          </p:txBody>
        </p:sp>
        <p:grpSp>
          <p:nvGrpSpPr>
            <p:cNvPr id="87" name="Gruppieren 86">
              <a:extLst>
                <a:ext uri="{FF2B5EF4-FFF2-40B4-BE49-F238E27FC236}">
                  <a16:creationId xmlns:a16="http://schemas.microsoft.com/office/drawing/2014/main" id="{F5BC1B42-6665-470D-AFFD-61E7393B94A1}"/>
                </a:ext>
              </a:extLst>
            </p:cNvPr>
            <p:cNvGrpSpPr/>
            <p:nvPr/>
          </p:nvGrpSpPr>
          <p:grpSpPr>
            <a:xfrm>
              <a:off x="2510709" y="4758445"/>
              <a:ext cx="477087" cy="214890"/>
              <a:chOff x="3662504" y="3251046"/>
              <a:chExt cx="477336" cy="215002"/>
            </a:xfrm>
          </p:grpSpPr>
          <p:sp>
            <p:nvSpPr>
              <p:cNvPr id="91" name="Rechteck 90">
                <a:extLst>
                  <a:ext uri="{FF2B5EF4-FFF2-40B4-BE49-F238E27FC236}">
                    <a16:creationId xmlns:a16="http://schemas.microsoft.com/office/drawing/2014/main" id="{2942E67C-50CD-45CD-A255-EFDBFF83A72D}"/>
                  </a:ext>
                </a:extLst>
              </p:cNvPr>
              <p:cNvSpPr/>
              <p:nvPr/>
            </p:nvSpPr>
            <p:spPr>
              <a:xfrm>
                <a:off x="3662504" y="3368696"/>
                <a:ext cx="47776" cy="95552"/>
              </a:xfrm>
              <a:prstGeom prst="rect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3943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92" name="Rechteck 91">
                <a:extLst>
                  <a:ext uri="{FF2B5EF4-FFF2-40B4-BE49-F238E27FC236}">
                    <a16:creationId xmlns:a16="http://schemas.microsoft.com/office/drawing/2014/main" id="{085C35BF-C067-4AD4-B913-131200C1DDB8}"/>
                  </a:ext>
                </a:extLst>
              </p:cNvPr>
              <p:cNvSpPr/>
              <p:nvPr/>
            </p:nvSpPr>
            <p:spPr>
              <a:xfrm>
                <a:off x="3733707" y="3322704"/>
                <a:ext cx="47776" cy="143328"/>
              </a:xfrm>
              <a:prstGeom prst="rect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3943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93" name="Rechteck 92">
                <a:extLst>
                  <a:ext uri="{FF2B5EF4-FFF2-40B4-BE49-F238E27FC236}">
                    <a16:creationId xmlns:a16="http://schemas.microsoft.com/office/drawing/2014/main" id="{990754E8-4D94-46C0-B689-1A5A71150515}"/>
                  </a:ext>
                </a:extLst>
              </p:cNvPr>
              <p:cNvSpPr/>
              <p:nvPr/>
            </p:nvSpPr>
            <p:spPr>
              <a:xfrm>
                <a:off x="3805378" y="3274944"/>
                <a:ext cx="47776" cy="191104"/>
              </a:xfrm>
              <a:prstGeom prst="rect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3943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94" name="Rechteck 93">
                <a:extLst>
                  <a:ext uri="{FF2B5EF4-FFF2-40B4-BE49-F238E27FC236}">
                    <a16:creationId xmlns:a16="http://schemas.microsoft.com/office/drawing/2014/main" id="{EEAEB49D-6587-4A8F-981A-A344A1058DBE}"/>
                  </a:ext>
                </a:extLst>
              </p:cNvPr>
              <p:cNvSpPr/>
              <p:nvPr/>
            </p:nvSpPr>
            <p:spPr>
              <a:xfrm>
                <a:off x="3877050" y="3298827"/>
                <a:ext cx="47776" cy="167216"/>
              </a:xfrm>
              <a:prstGeom prst="rect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3943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95" name="Rechteck 94">
                <a:extLst>
                  <a:ext uri="{FF2B5EF4-FFF2-40B4-BE49-F238E27FC236}">
                    <a16:creationId xmlns:a16="http://schemas.microsoft.com/office/drawing/2014/main" id="{2D5E00B4-A65C-4F19-8914-CF248AC691FE}"/>
                  </a:ext>
                </a:extLst>
              </p:cNvPr>
              <p:cNvSpPr/>
              <p:nvPr/>
            </p:nvSpPr>
            <p:spPr>
              <a:xfrm>
                <a:off x="3948721" y="3334650"/>
                <a:ext cx="47776" cy="131384"/>
              </a:xfrm>
              <a:prstGeom prst="rect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3943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96" name="Rechteck 95">
                <a:extLst>
                  <a:ext uri="{FF2B5EF4-FFF2-40B4-BE49-F238E27FC236}">
                    <a16:creationId xmlns:a16="http://schemas.microsoft.com/office/drawing/2014/main" id="{3E3C4E0E-E909-4B6E-80E4-3B148173FC92}"/>
                  </a:ext>
                </a:extLst>
              </p:cNvPr>
              <p:cNvSpPr/>
              <p:nvPr/>
            </p:nvSpPr>
            <p:spPr>
              <a:xfrm>
                <a:off x="4020393" y="3298827"/>
                <a:ext cx="47776" cy="167216"/>
              </a:xfrm>
              <a:prstGeom prst="rect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3943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97" name="Rechteck 96">
                <a:extLst>
                  <a:ext uri="{FF2B5EF4-FFF2-40B4-BE49-F238E27FC236}">
                    <a16:creationId xmlns:a16="http://schemas.microsoft.com/office/drawing/2014/main" id="{6FC07FEF-0FC7-408A-81A1-73D77F65A487}"/>
                  </a:ext>
                </a:extLst>
              </p:cNvPr>
              <p:cNvSpPr/>
              <p:nvPr/>
            </p:nvSpPr>
            <p:spPr>
              <a:xfrm>
                <a:off x="4092064" y="3251046"/>
                <a:ext cx="47776" cy="214991"/>
              </a:xfrm>
              <a:prstGeom prst="rect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3943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88" name="Gerade Verbindung 378">
              <a:extLst>
                <a:ext uri="{FF2B5EF4-FFF2-40B4-BE49-F238E27FC236}">
                  <a16:creationId xmlns:a16="http://schemas.microsoft.com/office/drawing/2014/main" id="{91BEC892-C8ED-443E-890F-DE8CD8BDE4BD}"/>
                </a:ext>
              </a:extLst>
            </p:cNvPr>
            <p:cNvCxnSpPr>
              <a:stCxn id="90" idx="1"/>
            </p:cNvCxnSpPr>
            <p:nvPr/>
          </p:nvCxnSpPr>
          <p:spPr>
            <a:xfrm>
              <a:off x="2600978" y="4540178"/>
              <a:ext cx="256262" cy="256262"/>
            </a:xfrm>
            <a:prstGeom prst="line">
              <a:avLst/>
            </a:prstGeom>
            <a:noFill/>
            <a:ln w="31750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02DEEC2D-C19C-4E34-8E53-D3580804D17C}"/>
                </a:ext>
              </a:extLst>
            </p:cNvPr>
            <p:cNvSpPr/>
            <p:nvPr/>
          </p:nvSpPr>
          <p:spPr>
            <a:xfrm>
              <a:off x="2567608" y="4509120"/>
              <a:ext cx="215911" cy="215911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endParaRPr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A0C3D118-7E8E-4F1C-90ED-B33C458DEDC1}"/>
                </a:ext>
              </a:extLst>
            </p:cNvPr>
            <p:cNvSpPr/>
            <p:nvPr/>
          </p:nvSpPr>
          <p:spPr>
            <a:xfrm>
              <a:off x="2569359" y="4508558"/>
              <a:ext cx="215911" cy="215911"/>
            </a:xfrm>
            <a:prstGeom prst="ellipse">
              <a:avLst/>
            </a:prstGeom>
            <a:solidFill>
              <a:schemeClr val="bg1">
                <a:lumMod val="50000"/>
                <a:alpha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endParaRPr>
            </a:p>
          </p:txBody>
        </p:sp>
      </p:grpSp>
      <p:grpSp>
        <p:nvGrpSpPr>
          <p:cNvPr id="98" name="Gruppieren 97">
            <a:extLst>
              <a:ext uri="{FF2B5EF4-FFF2-40B4-BE49-F238E27FC236}">
                <a16:creationId xmlns:a16="http://schemas.microsoft.com/office/drawing/2014/main" id="{CF8448B8-0F6E-4530-B8EB-A6F701824784}"/>
              </a:ext>
            </a:extLst>
          </p:cNvPr>
          <p:cNvGrpSpPr/>
          <p:nvPr/>
        </p:nvGrpSpPr>
        <p:grpSpPr>
          <a:xfrm>
            <a:off x="2411107" y="3022965"/>
            <a:ext cx="575700" cy="575700"/>
            <a:chOff x="3492057" y="3069697"/>
            <a:chExt cx="576000" cy="576000"/>
          </a:xfrm>
        </p:grpSpPr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6F22F910-DB6E-47EA-9E6A-4E637792D312}"/>
                </a:ext>
              </a:extLst>
            </p:cNvPr>
            <p:cNvSpPr/>
            <p:nvPr/>
          </p:nvSpPr>
          <p:spPr>
            <a:xfrm>
              <a:off x="3492057" y="3069697"/>
              <a:ext cx="576000" cy="576000"/>
            </a:xfrm>
            <a:prstGeom prst="rect">
              <a:avLst/>
            </a:prstGeom>
            <a:solidFill>
              <a:schemeClr val="bg1">
                <a:lumMod val="50000"/>
                <a:alpha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auto" latinLnBrk="0" hangingPunct="1">
                <a:lnSpc>
                  <a:spcPct val="100000"/>
                </a:lnSpc>
                <a:spcBef>
                  <a:spcPts val="8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39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endParaRPr>
            </a:p>
          </p:txBody>
        </p:sp>
        <p:sp>
          <p:nvSpPr>
            <p:cNvPr id="100" name="Pfeil nach rechts 64">
              <a:extLst>
                <a:ext uri="{FF2B5EF4-FFF2-40B4-BE49-F238E27FC236}">
                  <a16:creationId xmlns:a16="http://schemas.microsoft.com/office/drawing/2014/main" id="{7B934690-170D-4DB3-9AC6-3FAC8017ED9D}"/>
                </a:ext>
              </a:extLst>
            </p:cNvPr>
            <p:cNvSpPr/>
            <p:nvPr/>
          </p:nvSpPr>
          <p:spPr>
            <a:xfrm>
              <a:off x="3552080" y="3197181"/>
              <a:ext cx="252000" cy="190979"/>
            </a:xfrm>
            <a:prstGeom prst="rightArrow">
              <a:avLst>
                <a:gd name="adj1" fmla="val 50000"/>
                <a:gd name="adj2" fmla="val 41272"/>
              </a:avLst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auto" latinLnBrk="0" hangingPunct="1">
                <a:lnSpc>
                  <a:spcPct val="100000"/>
                </a:lnSpc>
                <a:spcBef>
                  <a:spcPts val="8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39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endParaRPr>
            </a:p>
          </p:txBody>
        </p:sp>
        <p:sp>
          <p:nvSpPr>
            <p:cNvPr id="101" name="Pfeil nach rechts 65">
              <a:extLst>
                <a:ext uri="{FF2B5EF4-FFF2-40B4-BE49-F238E27FC236}">
                  <a16:creationId xmlns:a16="http://schemas.microsoft.com/office/drawing/2014/main" id="{FCA4FCE1-B40D-408D-8256-BF0289949BB9}"/>
                </a:ext>
              </a:extLst>
            </p:cNvPr>
            <p:cNvSpPr/>
            <p:nvPr/>
          </p:nvSpPr>
          <p:spPr>
            <a:xfrm rot="10800000">
              <a:off x="3752105" y="3334934"/>
              <a:ext cx="252000" cy="190979"/>
            </a:xfrm>
            <a:prstGeom prst="rightArrow">
              <a:avLst>
                <a:gd name="adj1" fmla="val 50000"/>
                <a:gd name="adj2" fmla="val 41272"/>
              </a:avLst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auto" latinLnBrk="0" hangingPunct="1">
                <a:lnSpc>
                  <a:spcPct val="100000"/>
                </a:lnSpc>
                <a:spcBef>
                  <a:spcPts val="8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39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endParaRPr>
            </a:p>
          </p:txBody>
        </p:sp>
      </p:grpSp>
      <p:grpSp>
        <p:nvGrpSpPr>
          <p:cNvPr id="102" name="Gruppieren 49">
            <a:extLst>
              <a:ext uri="{FF2B5EF4-FFF2-40B4-BE49-F238E27FC236}">
                <a16:creationId xmlns:a16="http://schemas.microsoft.com/office/drawing/2014/main" id="{5FB9B47D-517C-47D0-B4E0-90E13B856358}"/>
              </a:ext>
            </a:extLst>
          </p:cNvPr>
          <p:cNvGrpSpPr/>
          <p:nvPr/>
        </p:nvGrpSpPr>
        <p:grpSpPr>
          <a:xfrm>
            <a:off x="730742" y="3026815"/>
            <a:ext cx="575700" cy="575700"/>
            <a:chOff x="2411701" y="3861060"/>
            <a:chExt cx="576000" cy="576000"/>
          </a:xfrm>
        </p:grpSpPr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092D0CA2-0C28-4367-A582-D19284514F2F}"/>
                </a:ext>
              </a:extLst>
            </p:cNvPr>
            <p:cNvSpPr/>
            <p:nvPr/>
          </p:nvSpPr>
          <p:spPr>
            <a:xfrm>
              <a:off x="2411701" y="3861060"/>
              <a:ext cx="576000" cy="576000"/>
            </a:xfrm>
            <a:prstGeom prst="rect">
              <a:avLst/>
            </a:prstGeom>
            <a:solidFill>
              <a:schemeClr val="bg1">
                <a:lumMod val="50000"/>
                <a:alpha val="75000"/>
              </a:schemeClr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Ellipse 103">
              <a:extLst>
                <a:ext uri="{FF2B5EF4-FFF2-40B4-BE49-F238E27FC236}">
                  <a16:creationId xmlns:a16="http://schemas.microsoft.com/office/drawing/2014/main" id="{DA552BE1-5CC4-4E07-89AC-ECFF52AA54FE}"/>
                </a:ext>
              </a:extLst>
            </p:cNvPr>
            <p:cNvSpPr/>
            <p:nvPr/>
          </p:nvSpPr>
          <p:spPr>
            <a:xfrm>
              <a:off x="2626792" y="3967129"/>
              <a:ext cx="145817" cy="109881"/>
            </a:xfrm>
            <a:prstGeom prst="ellipse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5" name="Gerade Verbindung 39">
              <a:extLst>
                <a:ext uri="{FF2B5EF4-FFF2-40B4-BE49-F238E27FC236}">
                  <a16:creationId xmlns:a16="http://schemas.microsoft.com/office/drawing/2014/main" id="{3F70FB9C-EF69-439C-B6C9-2AD6F2523077}"/>
                </a:ext>
              </a:extLst>
            </p:cNvPr>
            <p:cNvCxnSpPr>
              <a:stCxn id="104" idx="0"/>
            </p:cNvCxnSpPr>
            <p:nvPr/>
          </p:nvCxnSpPr>
          <p:spPr>
            <a:xfrm flipV="1">
              <a:off x="2699701" y="3901200"/>
              <a:ext cx="0" cy="65920"/>
            </a:xfrm>
            <a:prstGeom prst="line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6" name="Gerade Verbindung 40">
              <a:extLst>
                <a:ext uri="{FF2B5EF4-FFF2-40B4-BE49-F238E27FC236}">
                  <a16:creationId xmlns:a16="http://schemas.microsoft.com/office/drawing/2014/main" id="{05DE518B-FD72-4941-9020-516BA0FA7F65}"/>
                </a:ext>
              </a:extLst>
            </p:cNvPr>
            <p:cNvCxnSpPr/>
            <p:nvPr/>
          </p:nvCxnSpPr>
          <p:spPr>
            <a:xfrm flipV="1">
              <a:off x="2539301" y="4067276"/>
              <a:ext cx="116654" cy="307668"/>
            </a:xfrm>
            <a:prstGeom prst="line">
              <a:avLst/>
            </a:prstGeom>
            <a:noFill/>
            <a:ln w="508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7" name="Gerade Verbindung 41">
              <a:extLst>
                <a:ext uri="{FF2B5EF4-FFF2-40B4-BE49-F238E27FC236}">
                  <a16:creationId xmlns:a16="http://schemas.microsoft.com/office/drawing/2014/main" id="{94DE2DF5-9E5C-4E8C-AE4E-E13320F3CD11}"/>
                </a:ext>
              </a:extLst>
            </p:cNvPr>
            <p:cNvCxnSpPr/>
            <p:nvPr/>
          </p:nvCxnSpPr>
          <p:spPr>
            <a:xfrm flipH="1" flipV="1">
              <a:off x="2743446" y="4067276"/>
              <a:ext cx="116654" cy="307668"/>
            </a:xfrm>
            <a:prstGeom prst="line">
              <a:avLst/>
            </a:prstGeom>
            <a:noFill/>
            <a:ln w="508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08" name="Gerade Verbindung 42">
              <a:extLst>
                <a:ext uri="{FF2B5EF4-FFF2-40B4-BE49-F238E27FC236}">
                  <a16:creationId xmlns:a16="http://schemas.microsoft.com/office/drawing/2014/main" id="{F0A389DE-43EB-43E7-8608-173E4F1D3CA4}"/>
                </a:ext>
              </a:extLst>
            </p:cNvPr>
            <p:cNvCxnSpPr/>
            <p:nvPr/>
          </p:nvCxnSpPr>
          <p:spPr>
            <a:xfrm>
              <a:off x="2510138" y="4221110"/>
              <a:ext cx="379125" cy="0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109" name="Ellipse 108">
              <a:extLst>
                <a:ext uri="{FF2B5EF4-FFF2-40B4-BE49-F238E27FC236}">
                  <a16:creationId xmlns:a16="http://schemas.microsoft.com/office/drawing/2014/main" id="{175B631A-C1E9-4AA4-98AC-93C2E0FA7DC5}"/>
                </a:ext>
              </a:extLst>
            </p:cNvPr>
            <p:cNvSpPr/>
            <p:nvPr/>
          </p:nvSpPr>
          <p:spPr>
            <a:xfrm>
              <a:off x="2510138" y="4199134"/>
              <a:ext cx="58327" cy="43953"/>
            </a:xfrm>
            <a:prstGeom prst="ellipse">
              <a:avLst/>
            </a:prstGeom>
            <a:solidFill>
              <a:srgbClr val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Ellipse 109">
              <a:extLst>
                <a:ext uri="{FF2B5EF4-FFF2-40B4-BE49-F238E27FC236}">
                  <a16:creationId xmlns:a16="http://schemas.microsoft.com/office/drawing/2014/main" id="{ABA1C462-358A-4233-A9EF-B5713E4121C8}"/>
                </a:ext>
              </a:extLst>
            </p:cNvPr>
            <p:cNvSpPr/>
            <p:nvPr/>
          </p:nvSpPr>
          <p:spPr>
            <a:xfrm>
              <a:off x="2830936" y="4199134"/>
              <a:ext cx="58327" cy="43953"/>
            </a:xfrm>
            <a:prstGeom prst="ellipse">
              <a:avLst/>
            </a:prstGeom>
            <a:solidFill>
              <a:srgbClr val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43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1" name="Gerade Verbindung 45">
              <a:extLst>
                <a:ext uri="{FF2B5EF4-FFF2-40B4-BE49-F238E27FC236}">
                  <a16:creationId xmlns:a16="http://schemas.microsoft.com/office/drawing/2014/main" id="{CDA5A9F9-D04F-4EC0-9B65-E4DFD449E52E}"/>
                </a:ext>
              </a:extLst>
            </p:cNvPr>
            <p:cNvCxnSpPr/>
            <p:nvPr/>
          </p:nvCxnSpPr>
          <p:spPr>
            <a:xfrm flipV="1">
              <a:off x="2699701" y="4199134"/>
              <a:ext cx="0" cy="43946"/>
            </a:xfrm>
            <a:prstGeom prst="line">
              <a:avLst/>
            </a:prstGeom>
            <a:noFill/>
            <a:ln w="508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12" name="Gerade Verbindung 46">
              <a:extLst>
                <a:ext uri="{FF2B5EF4-FFF2-40B4-BE49-F238E27FC236}">
                  <a16:creationId xmlns:a16="http://schemas.microsoft.com/office/drawing/2014/main" id="{7184B6C6-1970-47B9-B5B3-28F86A28FFD9}"/>
                </a:ext>
              </a:extLst>
            </p:cNvPr>
            <p:cNvCxnSpPr/>
            <p:nvPr/>
          </p:nvCxnSpPr>
          <p:spPr>
            <a:xfrm>
              <a:off x="2539301" y="4374944"/>
              <a:ext cx="0" cy="21976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13" name="Gerade Verbindung 47">
              <a:extLst>
                <a:ext uri="{FF2B5EF4-FFF2-40B4-BE49-F238E27FC236}">
                  <a16:creationId xmlns:a16="http://schemas.microsoft.com/office/drawing/2014/main" id="{1415ABFB-FE04-4696-8024-8BCEC51C605F}"/>
                </a:ext>
              </a:extLst>
            </p:cNvPr>
            <p:cNvCxnSpPr/>
            <p:nvPr/>
          </p:nvCxnSpPr>
          <p:spPr>
            <a:xfrm>
              <a:off x="2860100" y="4374944"/>
              <a:ext cx="0" cy="21976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</p:grpSp>
      <p:sp>
        <p:nvSpPr>
          <p:cNvPr id="114" name="Textfeld 113">
            <a:extLst>
              <a:ext uri="{FF2B5EF4-FFF2-40B4-BE49-F238E27FC236}">
                <a16:creationId xmlns:a16="http://schemas.microsoft.com/office/drawing/2014/main" id="{D2D28AB8-A30D-4EA7-AB92-7E48A26A26E5}"/>
              </a:ext>
            </a:extLst>
          </p:cNvPr>
          <p:cNvSpPr txBox="1"/>
          <p:nvPr/>
        </p:nvSpPr>
        <p:spPr>
          <a:xfrm>
            <a:off x="5514158" y="3978044"/>
            <a:ext cx="1079438" cy="28785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de-DE"/>
            </a:defPPr>
            <a:lvl1pPr algn="ctr"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defTabSz="913943" fontAlgn="base">
              <a:spcAft>
                <a:spcPct val="0"/>
              </a:spcAft>
            </a:pP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buyer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4713E14F-0112-4302-A8F3-5FDBD9B0930F}"/>
              </a:ext>
            </a:extLst>
          </p:cNvPr>
          <p:cNvSpPr txBox="1"/>
          <p:nvPr/>
        </p:nvSpPr>
        <p:spPr>
          <a:xfrm>
            <a:off x="1972360" y="2542014"/>
            <a:ext cx="1453194" cy="5757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913943">
              <a:defRPr/>
            </a:pP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brokerage </a:t>
            </a:r>
            <a:b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</a:b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platform operator</a:t>
            </a:r>
          </a:p>
        </p:txBody>
      </p:sp>
      <p:sp>
        <p:nvSpPr>
          <p:cNvPr id="116" name="Textfeld 115">
            <a:extLst>
              <a:ext uri="{FF2B5EF4-FFF2-40B4-BE49-F238E27FC236}">
                <a16:creationId xmlns:a16="http://schemas.microsoft.com/office/drawing/2014/main" id="{5D0819B1-C0EB-4AA2-90DB-D6F22AA321C7}"/>
              </a:ext>
            </a:extLst>
          </p:cNvPr>
          <p:cNvSpPr txBox="1"/>
          <p:nvPr/>
        </p:nvSpPr>
        <p:spPr>
          <a:xfrm>
            <a:off x="670956" y="2649010"/>
            <a:ext cx="719625" cy="35981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913943">
              <a:defRPr/>
            </a:pP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system</a:t>
            </a:r>
            <a:b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</a:b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integrator</a:t>
            </a:r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F7E1FB85-ECED-4DDD-B176-065B88FEBE01}"/>
              </a:ext>
            </a:extLst>
          </p:cNvPr>
          <p:cNvSpPr txBox="1"/>
          <p:nvPr/>
        </p:nvSpPr>
        <p:spPr>
          <a:xfrm>
            <a:off x="3794502" y="2721569"/>
            <a:ext cx="1249428" cy="28785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 defTabSz="913943">
              <a:defRPr/>
            </a:pP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data-driven service provider</a:t>
            </a:r>
          </a:p>
        </p:txBody>
      </p: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971991E8-6543-4245-8B69-459C9FDD20F1}"/>
              </a:ext>
            </a:extLst>
          </p:cNvPr>
          <p:cNvGrpSpPr/>
          <p:nvPr/>
        </p:nvGrpSpPr>
        <p:grpSpPr>
          <a:xfrm>
            <a:off x="6456350" y="1766788"/>
            <a:ext cx="576000" cy="576000"/>
            <a:chOff x="2447764" y="512676"/>
            <a:chExt cx="576000" cy="576000"/>
          </a:xfrm>
        </p:grpSpPr>
        <p:sp>
          <p:nvSpPr>
            <p:cNvPr id="119" name="Rechteck 118">
              <a:extLst>
                <a:ext uri="{FF2B5EF4-FFF2-40B4-BE49-F238E27FC236}">
                  <a16:creationId xmlns:a16="http://schemas.microsoft.com/office/drawing/2014/main" id="{DB25A693-400B-4C0F-8B84-DE384D6BB89F}"/>
                </a:ext>
              </a:extLst>
            </p:cNvPr>
            <p:cNvSpPr/>
            <p:nvPr/>
          </p:nvSpPr>
          <p:spPr>
            <a:xfrm>
              <a:off x="2447764" y="512676"/>
              <a:ext cx="576000" cy="576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0" name="Gruppieren 760">
              <a:extLst>
                <a:ext uri="{FF2B5EF4-FFF2-40B4-BE49-F238E27FC236}">
                  <a16:creationId xmlns:a16="http://schemas.microsoft.com/office/drawing/2014/main" id="{346AAB17-0991-4EF6-BC76-37891CA7A305}"/>
                </a:ext>
              </a:extLst>
            </p:cNvPr>
            <p:cNvGrpSpPr/>
            <p:nvPr/>
          </p:nvGrpSpPr>
          <p:grpSpPr>
            <a:xfrm>
              <a:off x="2527288" y="611115"/>
              <a:ext cx="416953" cy="379123"/>
              <a:chOff x="2471855" y="620704"/>
              <a:chExt cx="416953" cy="379123"/>
            </a:xfrm>
          </p:grpSpPr>
          <p:sp>
            <p:nvSpPr>
              <p:cNvPr id="121" name="Abgerundetes Rechteck 670">
                <a:extLst>
                  <a:ext uri="{FF2B5EF4-FFF2-40B4-BE49-F238E27FC236}">
                    <a16:creationId xmlns:a16="http://schemas.microsoft.com/office/drawing/2014/main" id="{191654DC-DD55-4B75-BAA5-9323EBB3CD72}"/>
                  </a:ext>
                </a:extLst>
              </p:cNvPr>
              <p:cNvSpPr/>
              <p:nvPr/>
            </p:nvSpPr>
            <p:spPr>
              <a:xfrm>
                <a:off x="2699792" y="908720"/>
                <a:ext cx="144000" cy="3600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22" name="Gerade Verbindung 671">
                <a:extLst>
                  <a:ext uri="{FF2B5EF4-FFF2-40B4-BE49-F238E27FC236}">
                    <a16:creationId xmlns:a16="http://schemas.microsoft.com/office/drawing/2014/main" id="{D6D940C5-9F1A-4AA3-A1EF-66FD4BEAA02A}"/>
                  </a:ext>
                </a:extLst>
              </p:cNvPr>
              <p:cNvCxnSpPr/>
              <p:nvPr/>
            </p:nvCxnSpPr>
            <p:spPr>
              <a:xfrm>
                <a:off x="2699792" y="980728"/>
                <a:ext cx="18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Gerade Verbindung 672">
                <a:extLst>
                  <a:ext uri="{FF2B5EF4-FFF2-40B4-BE49-F238E27FC236}">
                    <a16:creationId xmlns:a16="http://schemas.microsoft.com/office/drawing/2014/main" id="{844436CC-75CF-450D-9162-A2AFDD3529BC}"/>
                  </a:ext>
                </a:extLst>
              </p:cNvPr>
              <p:cNvCxnSpPr/>
              <p:nvPr/>
            </p:nvCxnSpPr>
            <p:spPr>
              <a:xfrm rot="-3600000">
                <a:off x="2798808" y="909827"/>
                <a:ext cx="18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Ellipse 123">
                <a:extLst>
                  <a:ext uri="{FF2B5EF4-FFF2-40B4-BE49-F238E27FC236}">
                    <a16:creationId xmlns:a16="http://schemas.microsoft.com/office/drawing/2014/main" id="{A91228C9-2F42-4B36-9674-C9D64DEE9696}"/>
                  </a:ext>
                </a:extLst>
              </p:cNvPr>
              <p:cNvSpPr/>
              <p:nvPr/>
            </p:nvSpPr>
            <p:spPr>
              <a:xfrm flipV="1">
                <a:off x="2485769" y="764704"/>
                <a:ext cx="180000" cy="144000"/>
              </a:xfrm>
              <a:prstGeom prst="ellipse">
                <a:avLst/>
              </a:prstGeom>
              <a:solidFill>
                <a:schemeClr val="tx1"/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Ellipse 124">
                <a:extLst>
                  <a:ext uri="{FF2B5EF4-FFF2-40B4-BE49-F238E27FC236}">
                    <a16:creationId xmlns:a16="http://schemas.microsoft.com/office/drawing/2014/main" id="{C92B7FDF-08E3-4FAB-8321-47CDC9BAFD37}"/>
                  </a:ext>
                </a:extLst>
              </p:cNvPr>
              <p:cNvSpPr/>
              <p:nvPr/>
            </p:nvSpPr>
            <p:spPr>
              <a:xfrm>
                <a:off x="2555792" y="620704"/>
                <a:ext cx="144000" cy="144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Rechteck 125">
                <a:extLst>
                  <a:ext uri="{FF2B5EF4-FFF2-40B4-BE49-F238E27FC236}">
                    <a16:creationId xmlns:a16="http://schemas.microsoft.com/office/drawing/2014/main" id="{AB3417D1-A738-4C92-8E08-987F0B658ABB}"/>
                  </a:ext>
                </a:extLst>
              </p:cNvPr>
              <p:cNvSpPr/>
              <p:nvPr/>
            </p:nvSpPr>
            <p:spPr>
              <a:xfrm rot="660000" flipV="1">
                <a:off x="2471855" y="836716"/>
                <a:ext cx="180000" cy="144000"/>
              </a:xfrm>
              <a:prstGeom prst="rect">
                <a:avLst/>
              </a:prstGeom>
              <a:solidFill>
                <a:schemeClr val="tx1"/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Abgerundetes Rechteck 676">
                <a:extLst>
                  <a:ext uri="{FF2B5EF4-FFF2-40B4-BE49-F238E27FC236}">
                    <a16:creationId xmlns:a16="http://schemas.microsoft.com/office/drawing/2014/main" id="{498ABE87-4214-404E-B63F-3C51CCA31F1F}"/>
                  </a:ext>
                </a:extLst>
              </p:cNvPr>
              <p:cNvSpPr/>
              <p:nvPr/>
            </p:nvSpPr>
            <p:spPr>
              <a:xfrm rot="3120000">
                <a:off x="2571374" y="844721"/>
                <a:ext cx="180000" cy="3600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28" name="Gruppieren 127">
            <a:extLst>
              <a:ext uri="{FF2B5EF4-FFF2-40B4-BE49-F238E27FC236}">
                <a16:creationId xmlns:a16="http://schemas.microsoft.com/office/drawing/2014/main" id="{7E1DD7AB-3C42-4997-BB2D-7F372C08A439}"/>
              </a:ext>
            </a:extLst>
          </p:cNvPr>
          <p:cNvGrpSpPr/>
          <p:nvPr/>
        </p:nvGrpSpPr>
        <p:grpSpPr>
          <a:xfrm>
            <a:off x="730742" y="4247886"/>
            <a:ext cx="576000" cy="576000"/>
            <a:chOff x="9411543" y="-927484"/>
            <a:chExt cx="576000" cy="576000"/>
          </a:xfrm>
        </p:grpSpPr>
        <p:sp>
          <p:nvSpPr>
            <p:cNvPr id="129" name="Rechteck 128">
              <a:extLst>
                <a:ext uri="{FF2B5EF4-FFF2-40B4-BE49-F238E27FC236}">
                  <a16:creationId xmlns:a16="http://schemas.microsoft.com/office/drawing/2014/main" id="{42CF6B6B-31E7-4F19-80F5-0082D8CE0B89}"/>
                </a:ext>
              </a:extLst>
            </p:cNvPr>
            <p:cNvSpPr/>
            <p:nvPr/>
          </p:nvSpPr>
          <p:spPr bwMode="auto">
            <a:xfrm>
              <a:off x="9411543" y="-927484"/>
              <a:ext cx="576000" cy="576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wrap="square" lIns="108000" tIns="54000" rIns="108000" bIns="54000" numCol="1" spcCol="72000" rtlCol="0" anchor="ctr"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ct val="0"/>
                </a:spcBef>
                <a:buFont typeface="Wingdings" charset="0"/>
                <a:buNone/>
              </a:pPr>
              <a:endParaRPr lang="de-DE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Rechteck: abgerundete Ecken 257">
              <a:extLst>
                <a:ext uri="{FF2B5EF4-FFF2-40B4-BE49-F238E27FC236}">
                  <a16:creationId xmlns:a16="http://schemas.microsoft.com/office/drawing/2014/main" id="{10EDD203-1A57-4CF6-A462-2983F5F2B1D2}"/>
                </a:ext>
              </a:extLst>
            </p:cNvPr>
            <p:cNvSpPr/>
            <p:nvPr/>
          </p:nvSpPr>
          <p:spPr bwMode="auto">
            <a:xfrm>
              <a:off x="9483551" y="-747464"/>
              <a:ext cx="324000" cy="216024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108000" tIns="54000" rIns="108000" bIns="54000" numCol="1" spcCol="72000" rtlCol="0" anchor="ctr"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ct val="0"/>
                </a:spcBef>
                <a:buFont typeface="Wingdings" charset="0"/>
                <a:buNone/>
              </a:pPr>
              <a:endParaRPr lang="de-DE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Trapezoid 130">
              <a:extLst>
                <a:ext uri="{FF2B5EF4-FFF2-40B4-BE49-F238E27FC236}">
                  <a16:creationId xmlns:a16="http://schemas.microsoft.com/office/drawing/2014/main" id="{6763BB9F-E173-4A92-9273-428456990E5B}"/>
                </a:ext>
              </a:extLst>
            </p:cNvPr>
            <p:cNvSpPr/>
            <p:nvPr/>
          </p:nvSpPr>
          <p:spPr bwMode="auto">
            <a:xfrm rot="16200000">
              <a:off x="9753599" y="-693464"/>
              <a:ext cx="216000" cy="108000"/>
            </a:xfrm>
            <a:prstGeom prst="trapezoid">
              <a:avLst>
                <a:gd name="adj" fmla="val 52311"/>
              </a:avLst>
            </a:prstGeom>
            <a:noFill/>
            <a:ln w="25400">
              <a:solidFill>
                <a:schemeClr val="tx1"/>
              </a:solidFill>
            </a:ln>
            <a:effectLst/>
          </p:spPr>
          <p:txBody>
            <a:bodyPr wrap="square" lIns="108000" tIns="54000" rIns="108000" bIns="54000" numCol="1" spcCol="72000" rtlCol="0" anchor="ctr">
              <a:noAutofit/>
            </a:bodyPr>
            <a:lstStyle/>
            <a:p>
              <a:pPr algn="ctr">
                <a:lnSpc>
                  <a:spcPct val="110000"/>
                </a:lnSpc>
                <a:spcBef>
                  <a:spcPct val="0"/>
                </a:spcBef>
                <a:buFont typeface="Wingdings" charset="0"/>
                <a:buNone/>
              </a:pPr>
              <a:endParaRPr lang="de-DE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2" name="Textfeld 131">
            <a:extLst>
              <a:ext uri="{FF2B5EF4-FFF2-40B4-BE49-F238E27FC236}">
                <a16:creationId xmlns:a16="http://schemas.microsoft.com/office/drawing/2014/main" id="{5D0819B1-C0EB-4AA2-90DB-D6F22AA321C7}"/>
              </a:ext>
            </a:extLst>
          </p:cNvPr>
          <p:cNvSpPr txBox="1"/>
          <p:nvPr/>
        </p:nvSpPr>
        <p:spPr>
          <a:xfrm>
            <a:off x="333905" y="3880725"/>
            <a:ext cx="1353641" cy="35981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913943">
              <a:defRPr/>
            </a:pPr>
            <a:r>
              <a:rPr lang="en-GB" sz="1200" dirty="0">
                <a:solidFill>
                  <a:prstClr val="black"/>
                </a:solidFill>
                <a:latin typeface="+mj-lt"/>
                <a:ea typeface="ＭＳ Ｐゴシック" charset="-128"/>
                <a:cs typeface="Arial" panose="020B0604020202020204" pitchFamily="34" charset="0"/>
              </a:rPr>
              <a:t>camera </a:t>
            </a:r>
            <a:br>
              <a:rPr lang="en-GB" sz="1200" dirty="0">
                <a:solidFill>
                  <a:prstClr val="black"/>
                </a:solidFill>
                <a:latin typeface="+mj-lt"/>
                <a:ea typeface="ＭＳ Ｐゴシック" charset="-128"/>
                <a:cs typeface="Arial" panose="020B0604020202020204" pitchFamily="34" charset="0"/>
              </a:rPr>
            </a:br>
            <a:r>
              <a:rPr lang="en-GB" sz="1200" dirty="0">
                <a:solidFill>
                  <a:prstClr val="black"/>
                </a:solidFill>
                <a:latin typeface="+mj-lt"/>
                <a:ea typeface="ＭＳ Ｐゴシック" charset="-128"/>
                <a:cs typeface="Arial" panose="020B0604020202020204" pitchFamily="34" charset="0"/>
              </a:rPr>
              <a:t>hardware supplier</a:t>
            </a:r>
          </a:p>
        </p:txBody>
      </p:sp>
      <p:grpSp>
        <p:nvGrpSpPr>
          <p:cNvPr id="133" name="Gruppieren 176">
            <a:extLst>
              <a:ext uri="{FF2B5EF4-FFF2-40B4-BE49-F238E27FC236}">
                <a16:creationId xmlns:a16="http://schemas.microsoft.com/office/drawing/2014/main" id="{59D086E6-FA4F-48E4-9D3A-97C8CC372417}"/>
              </a:ext>
            </a:extLst>
          </p:cNvPr>
          <p:cNvGrpSpPr/>
          <p:nvPr/>
        </p:nvGrpSpPr>
        <p:grpSpPr>
          <a:xfrm>
            <a:off x="2361488" y="4247812"/>
            <a:ext cx="576000" cy="576000"/>
            <a:chOff x="1318425" y="4653170"/>
            <a:chExt cx="576000" cy="576000"/>
          </a:xfrm>
        </p:grpSpPr>
        <p:sp>
          <p:nvSpPr>
            <p:cNvPr id="134" name="Rechteck 133">
              <a:extLst>
                <a:ext uri="{FF2B5EF4-FFF2-40B4-BE49-F238E27FC236}">
                  <a16:creationId xmlns:a16="http://schemas.microsoft.com/office/drawing/2014/main" id="{9ECDDE2C-0B68-436C-8B18-60C2DD0C8A90}"/>
                </a:ext>
              </a:extLst>
            </p:cNvPr>
            <p:cNvSpPr/>
            <p:nvPr/>
          </p:nvSpPr>
          <p:spPr>
            <a:xfrm>
              <a:off x="1318425" y="4653170"/>
              <a:ext cx="576000" cy="576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Ellipse 134">
              <a:extLst>
                <a:ext uri="{FF2B5EF4-FFF2-40B4-BE49-F238E27FC236}">
                  <a16:creationId xmlns:a16="http://schemas.microsoft.com/office/drawing/2014/main" id="{7F37CE81-0851-48F9-8C0E-EBF686814740}"/>
                </a:ext>
              </a:extLst>
            </p:cNvPr>
            <p:cNvSpPr/>
            <p:nvPr/>
          </p:nvSpPr>
          <p:spPr>
            <a:xfrm>
              <a:off x="1505635" y="4984384"/>
              <a:ext cx="201580" cy="172786"/>
            </a:xfrm>
            <a:prstGeom prst="ellipse">
              <a:avLst/>
            </a:prstGeom>
            <a:solidFill>
              <a:srgbClr val="000000"/>
            </a:solidFill>
            <a:ln w="508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Abgerundetes Rechteck 180">
              <a:extLst>
                <a:ext uri="{FF2B5EF4-FFF2-40B4-BE49-F238E27FC236}">
                  <a16:creationId xmlns:a16="http://schemas.microsoft.com/office/drawing/2014/main" id="{D12568F8-AB26-4E2E-8C8E-A66C85F1BF26}"/>
                </a:ext>
              </a:extLst>
            </p:cNvPr>
            <p:cNvSpPr/>
            <p:nvPr/>
          </p:nvSpPr>
          <p:spPr>
            <a:xfrm>
              <a:off x="1556023" y="4725170"/>
              <a:ext cx="100804" cy="288016"/>
            </a:xfrm>
            <a:prstGeom prst="roundRect">
              <a:avLst/>
            </a:prstGeom>
            <a:noFill/>
            <a:ln w="508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Rechteck 136">
              <a:extLst>
                <a:ext uri="{FF2B5EF4-FFF2-40B4-BE49-F238E27FC236}">
                  <a16:creationId xmlns:a16="http://schemas.microsoft.com/office/drawing/2014/main" id="{66A943B9-D416-4DED-A1CD-7942D0068ECE}"/>
                </a:ext>
              </a:extLst>
            </p:cNvPr>
            <p:cNvSpPr/>
            <p:nvPr/>
          </p:nvSpPr>
          <p:spPr>
            <a:xfrm>
              <a:off x="1556023" y="4926781"/>
              <a:ext cx="100804" cy="86405"/>
            </a:xfrm>
            <a:prstGeom prst="rect">
              <a:avLst/>
            </a:prstGeom>
            <a:solidFill>
              <a:srgbClr val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3" name="Gruppieren 152">
            <a:extLst>
              <a:ext uri="{FF2B5EF4-FFF2-40B4-BE49-F238E27FC236}">
                <a16:creationId xmlns:a16="http://schemas.microsoft.com/office/drawing/2014/main" id="{4B4052D1-D432-49F9-B262-7B635D886248}"/>
              </a:ext>
            </a:extLst>
          </p:cNvPr>
          <p:cNvGrpSpPr/>
          <p:nvPr/>
        </p:nvGrpSpPr>
        <p:grpSpPr>
          <a:xfrm>
            <a:off x="4018480" y="4247812"/>
            <a:ext cx="576000" cy="576000"/>
            <a:chOff x="3275900" y="1844860"/>
            <a:chExt cx="576000" cy="576000"/>
          </a:xfrm>
        </p:grpSpPr>
        <p:sp>
          <p:nvSpPr>
            <p:cNvPr id="154" name="Rechteck 153">
              <a:extLst>
                <a:ext uri="{FF2B5EF4-FFF2-40B4-BE49-F238E27FC236}">
                  <a16:creationId xmlns:a16="http://schemas.microsoft.com/office/drawing/2014/main" id="{7DFC4D2F-8C09-43FB-B46C-7CCB0083DD94}"/>
                </a:ext>
              </a:extLst>
            </p:cNvPr>
            <p:cNvSpPr/>
            <p:nvPr/>
          </p:nvSpPr>
          <p:spPr>
            <a:xfrm>
              <a:off x="3275900" y="1844860"/>
              <a:ext cx="576000" cy="576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Ellipse 154">
              <a:extLst>
                <a:ext uri="{FF2B5EF4-FFF2-40B4-BE49-F238E27FC236}">
                  <a16:creationId xmlns:a16="http://schemas.microsoft.com/office/drawing/2014/main" id="{00998F07-9843-4EDE-A814-2F54374681DE}"/>
                </a:ext>
              </a:extLst>
            </p:cNvPr>
            <p:cNvSpPr/>
            <p:nvPr/>
          </p:nvSpPr>
          <p:spPr>
            <a:xfrm>
              <a:off x="3535820" y="2246679"/>
              <a:ext cx="58729" cy="5872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6" name="Gerade Verbindung 433">
              <a:extLst>
                <a:ext uri="{FF2B5EF4-FFF2-40B4-BE49-F238E27FC236}">
                  <a16:creationId xmlns:a16="http://schemas.microsoft.com/office/drawing/2014/main" id="{B103E94E-443C-4448-90AD-3ECF44628D44}"/>
                </a:ext>
              </a:extLst>
            </p:cNvPr>
            <p:cNvCxnSpPr/>
            <p:nvPr/>
          </p:nvCxnSpPr>
          <p:spPr>
            <a:xfrm>
              <a:off x="3472991" y="2166191"/>
              <a:ext cx="75294" cy="98452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Bogen 156">
              <a:extLst>
                <a:ext uri="{FF2B5EF4-FFF2-40B4-BE49-F238E27FC236}">
                  <a16:creationId xmlns:a16="http://schemas.microsoft.com/office/drawing/2014/main" id="{9464F79F-5243-400A-BDAB-FB529279F95B}"/>
                </a:ext>
              </a:extLst>
            </p:cNvPr>
            <p:cNvSpPr/>
            <p:nvPr/>
          </p:nvSpPr>
          <p:spPr>
            <a:xfrm>
              <a:off x="3501358" y="2166191"/>
              <a:ext cx="242542" cy="254669"/>
            </a:xfrm>
            <a:prstGeom prst="arc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8" name="Bogen 157">
              <a:extLst>
                <a:ext uri="{FF2B5EF4-FFF2-40B4-BE49-F238E27FC236}">
                  <a16:creationId xmlns:a16="http://schemas.microsoft.com/office/drawing/2014/main" id="{D3304F8F-E450-40F5-BE13-32B730E26B75}"/>
                </a:ext>
              </a:extLst>
            </p:cNvPr>
            <p:cNvSpPr/>
            <p:nvPr/>
          </p:nvSpPr>
          <p:spPr>
            <a:xfrm flipH="1">
              <a:off x="3383900" y="2166191"/>
              <a:ext cx="242542" cy="254669"/>
            </a:xfrm>
            <a:prstGeom prst="arc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9" name="Gerade Verbindung 436">
              <a:extLst>
                <a:ext uri="{FF2B5EF4-FFF2-40B4-BE49-F238E27FC236}">
                  <a16:creationId xmlns:a16="http://schemas.microsoft.com/office/drawing/2014/main" id="{E1BA9E84-03E6-4B10-AD31-13870F9EC3BC}"/>
                </a:ext>
              </a:extLst>
            </p:cNvPr>
            <p:cNvCxnSpPr/>
            <p:nvPr/>
          </p:nvCxnSpPr>
          <p:spPr>
            <a:xfrm flipH="1">
              <a:off x="3489232" y="2117682"/>
              <a:ext cx="12127" cy="485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Gerade Verbindung 437">
              <a:extLst>
                <a:ext uri="{FF2B5EF4-FFF2-40B4-BE49-F238E27FC236}">
                  <a16:creationId xmlns:a16="http://schemas.microsoft.com/office/drawing/2014/main" id="{40026EED-752F-4F03-94F3-73293675F2B0}"/>
                </a:ext>
              </a:extLst>
            </p:cNvPr>
            <p:cNvCxnSpPr/>
            <p:nvPr/>
          </p:nvCxnSpPr>
          <p:spPr>
            <a:xfrm>
              <a:off x="3618817" y="2117682"/>
              <a:ext cx="12127" cy="485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Gerade Verbindung 438">
              <a:extLst>
                <a:ext uri="{FF2B5EF4-FFF2-40B4-BE49-F238E27FC236}">
                  <a16:creationId xmlns:a16="http://schemas.microsoft.com/office/drawing/2014/main" id="{86091036-44C4-4F09-A578-89E06C0C6289}"/>
                </a:ext>
              </a:extLst>
            </p:cNvPr>
            <p:cNvCxnSpPr/>
            <p:nvPr/>
          </p:nvCxnSpPr>
          <p:spPr>
            <a:xfrm flipH="1">
              <a:off x="3576966" y="2166191"/>
              <a:ext cx="79011" cy="98452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Ellipse 161">
              <a:extLst>
                <a:ext uri="{FF2B5EF4-FFF2-40B4-BE49-F238E27FC236}">
                  <a16:creationId xmlns:a16="http://schemas.microsoft.com/office/drawing/2014/main" id="{DD6447DF-CCEA-4F3F-9FF0-E9E246BBC4EA}"/>
                </a:ext>
              </a:extLst>
            </p:cNvPr>
            <p:cNvSpPr/>
            <p:nvPr/>
          </p:nvSpPr>
          <p:spPr>
            <a:xfrm>
              <a:off x="3442629" y="1872546"/>
              <a:ext cx="234917" cy="234916"/>
            </a:xfrm>
            <a:prstGeom prst="ellips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3" name="Gerade Verbindung 440">
              <a:extLst>
                <a:ext uri="{FF2B5EF4-FFF2-40B4-BE49-F238E27FC236}">
                  <a16:creationId xmlns:a16="http://schemas.microsoft.com/office/drawing/2014/main" id="{39A5D05C-D711-44CB-8F38-AE36950F3759}"/>
                </a:ext>
              </a:extLst>
            </p:cNvPr>
            <p:cNvCxnSpPr/>
            <p:nvPr/>
          </p:nvCxnSpPr>
          <p:spPr>
            <a:xfrm>
              <a:off x="3383900" y="2283648"/>
              <a:ext cx="0" cy="11745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Gerade Verbindung 441">
              <a:extLst>
                <a:ext uri="{FF2B5EF4-FFF2-40B4-BE49-F238E27FC236}">
                  <a16:creationId xmlns:a16="http://schemas.microsoft.com/office/drawing/2014/main" id="{C12C5C05-6CF8-4345-A192-F7B5A23D4B72}"/>
                </a:ext>
              </a:extLst>
            </p:cNvPr>
            <p:cNvCxnSpPr/>
            <p:nvPr/>
          </p:nvCxnSpPr>
          <p:spPr>
            <a:xfrm>
              <a:off x="3743900" y="2283648"/>
              <a:ext cx="0" cy="11745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Gerade Verbindung 442">
              <a:extLst>
                <a:ext uri="{FF2B5EF4-FFF2-40B4-BE49-F238E27FC236}">
                  <a16:creationId xmlns:a16="http://schemas.microsoft.com/office/drawing/2014/main" id="{09433760-917F-4C61-9E72-CB85D511A346}"/>
                </a:ext>
              </a:extLst>
            </p:cNvPr>
            <p:cNvCxnSpPr/>
            <p:nvPr/>
          </p:nvCxnSpPr>
          <p:spPr>
            <a:xfrm flipH="1">
              <a:off x="3539460" y="2306158"/>
              <a:ext cx="8076" cy="91617"/>
            </a:xfrm>
            <a:prstGeom prst="lin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Gerade Verbindung 443">
              <a:extLst>
                <a:ext uri="{FF2B5EF4-FFF2-40B4-BE49-F238E27FC236}">
                  <a16:creationId xmlns:a16="http://schemas.microsoft.com/office/drawing/2014/main" id="{674F5DCF-98D0-4144-A495-725467737C3D}"/>
                </a:ext>
              </a:extLst>
            </p:cNvPr>
            <p:cNvCxnSpPr/>
            <p:nvPr/>
          </p:nvCxnSpPr>
          <p:spPr>
            <a:xfrm>
              <a:off x="3582127" y="2306158"/>
              <a:ext cx="8076" cy="91617"/>
            </a:xfrm>
            <a:prstGeom prst="line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7AE16C55-6E46-4107-B11E-3DB981FC9013}"/>
              </a:ext>
            </a:extLst>
          </p:cNvPr>
          <p:cNvGrpSpPr/>
          <p:nvPr/>
        </p:nvGrpSpPr>
        <p:grpSpPr>
          <a:xfrm>
            <a:off x="739785" y="5589713"/>
            <a:ext cx="576000" cy="576000"/>
            <a:chOff x="8868308" y="2061123"/>
            <a:chExt cx="576000" cy="576000"/>
          </a:xfrm>
        </p:grpSpPr>
        <p:sp>
          <p:nvSpPr>
            <p:cNvPr id="168" name="Rechteck 167">
              <a:extLst>
                <a:ext uri="{FF2B5EF4-FFF2-40B4-BE49-F238E27FC236}">
                  <a16:creationId xmlns:a16="http://schemas.microsoft.com/office/drawing/2014/main" id="{91191C32-2176-4373-A14D-0CDBFA99E548}"/>
                </a:ext>
              </a:extLst>
            </p:cNvPr>
            <p:cNvSpPr/>
            <p:nvPr/>
          </p:nvSpPr>
          <p:spPr>
            <a:xfrm>
              <a:off x="8868308" y="2061123"/>
              <a:ext cx="576000" cy="576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9" name="Gerade Verbindung 701">
              <a:extLst>
                <a:ext uri="{FF2B5EF4-FFF2-40B4-BE49-F238E27FC236}">
                  <a16:creationId xmlns:a16="http://schemas.microsoft.com/office/drawing/2014/main" id="{D37E1C2A-0B33-4BAF-8835-936EEFB2535F}"/>
                </a:ext>
              </a:extLst>
            </p:cNvPr>
            <p:cNvCxnSpPr>
              <a:cxnSpLocks/>
            </p:cNvCxnSpPr>
            <p:nvPr/>
          </p:nvCxnSpPr>
          <p:spPr>
            <a:xfrm>
              <a:off x="8904308" y="2276872"/>
              <a:ext cx="504000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170" name="Rechteck 169">
              <a:extLst>
                <a:ext uri="{FF2B5EF4-FFF2-40B4-BE49-F238E27FC236}">
                  <a16:creationId xmlns:a16="http://schemas.microsoft.com/office/drawing/2014/main" id="{60600065-9B97-4D3B-A64E-BA2F63A31B15}"/>
                </a:ext>
              </a:extLst>
            </p:cNvPr>
            <p:cNvSpPr/>
            <p:nvPr/>
          </p:nvSpPr>
          <p:spPr>
            <a:xfrm>
              <a:off x="9066308" y="2122566"/>
              <a:ext cx="180000" cy="1080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1" name="Gerade Verbindung 697">
              <a:extLst>
                <a:ext uri="{FF2B5EF4-FFF2-40B4-BE49-F238E27FC236}">
                  <a16:creationId xmlns:a16="http://schemas.microsoft.com/office/drawing/2014/main" id="{6E819E69-2FC3-4509-B95C-B2DA81E84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56308" y="2240868"/>
              <a:ext cx="0" cy="3600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172" name="Gerade Verbindung 697">
              <a:extLst>
                <a:ext uri="{FF2B5EF4-FFF2-40B4-BE49-F238E27FC236}">
                  <a16:creationId xmlns:a16="http://schemas.microsoft.com/office/drawing/2014/main" id="{A3603AD3-86C3-4A8E-B12B-EE5F03F49A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40195" y="2277664"/>
              <a:ext cx="0" cy="3600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173" name="Rechteck 172">
              <a:extLst>
                <a:ext uri="{FF2B5EF4-FFF2-40B4-BE49-F238E27FC236}">
                  <a16:creationId xmlns:a16="http://schemas.microsoft.com/office/drawing/2014/main" id="{DE960C8C-DC1D-4334-AEF4-228C9BD97B41}"/>
                </a:ext>
              </a:extLst>
            </p:cNvPr>
            <p:cNvSpPr/>
            <p:nvPr/>
          </p:nvSpPr>
          <p:spPr>
            <a:xfrm>
              <a:off x="8904312" y="231288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4" name="Gerade Verbindung 697">
              <a:extLst>
                <a:ext uri="{FF2B5EF4-FFF2-40B4-BE49-F238E27FC236}">
                  <a16:creationId xmlns:a16="http://schemas.microsoft.com/office/drawing/2014/main" id="{48E428FA-4CFA-4F42-BC71-CF597B6F71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12203" y="2276089"/>
              <a:ext cx="0" cy="253599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175" name="Rechteck 174">
              <a:extLst>
                <a:ext uri="{FF2B5EF4-FFF2-40B4-BE49-F238E27FC236}">
                  <a16:creationId xmlns:a16="http://schemas.microsoft.com/office/drawing/2014/main" id="{FEE94FE2-4AE1-41FE-8472-A8BE740C39A1}"/>
                </a:ext>
              </a:extLst>
            </p:cNvPr>
            <p:cNvSpPr/>
            <p:nvPr/>
          </p:nvSpPr>
          <p:spPr>
            <a:xfrm>
              <a:off x="8976320" y="249289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6" name="Gerade Verbindung 697">
              <a:extLst>
                <a:ext uri="{FF2B5EF4-FFF2-40B4-BE49-F238E27FC236}">
                  <a16:creationId xmlns:a16="http://schemas.microsoft.com/office/drawing/2014/main" id="{D66FCA9F-F809-4419-868D-EB4CC82D9E06}"/>
                </a:ext>
              </a:extLst>
            </p:cNvPr>
            <p:cNvCxnSpPr>
              <a:cxnSpLocks/>
              <a:stCxn id="177" idx="0"/>
            </p:cNvCxnSpPr>
            <p:nvPr/>
          </p:nvCxnSpPr>
          <p:spPr>
            <a:xfrm flipV="1">
              <a:off x="9264356" y="2276086"/>
              <a:ext cx="0" cy="180806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177" name="Rechteck 176">
              <a:extLst>
                <a:ext uri="{FF2B5EF4-FFF2-40B4-BE49-F238E27FC236}">
                  <a16:creationId xmlns:a16="http://schemas.microsoft.com/office/drawing/2014/main" id="{9E2117D2-9146-42A1-87FE-F90954F2A192}"/>
                </a:ext>
              </a:extLst>
            </p:cNvPr>
            <p:cNvSpPr/>
            <p:nvPr/>
          </p:nvSpPr>
          <p:spPr>
            <a:xfrm>
              <a:off x="9228356" y="2456892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8" name="Gerade Verbindung 697">
              <a:extLst>
                <a:ext uri="{FF2B5EF4-FFF2-40B4-BE49-F238E27FC236}">
                  <a16:creationId xmlns:a16="http://schemas.microsoft.com/office/drawing/2014/main" id="{8A9BFA6D-098B-420B-973B-276BB571C14B}"/>
                </a:ext>
              </a:extLst>
            </p:cNvPr>
            <p:cNvCxnSpPr>
              <a:cxnSpLocks/>
              <a:stCxn id="179" idx="0"/>
            </p:cNvCxnSpPr>
            <p:nvPr/>
          </p:nvCxnSpPr>
          <p:spPr>
            <a:xfrm flipH="1" flipV="1">
              <a:off x="9353008" y="2277664"/>
              <a:ext cx="116" cy="71224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179" name="Rechteck 178">
              <a:extLst>
                <a:ext uri="{FF2B5EF4-FFF2-40B4-BE49-F238E27FC236}">
                  <a16:creationId xmlns:a16="http://schemas.microsoft.com/office/drawing/2014/main" id="{0246DBC5-83D2-4207-A4CA-7E415D506C66}"/>
                </a:ext>
              </a:extLst>
            </p:cNvPr>
            <p:cNvSpPr/>
            <p:nvPr/>
          </p:nvSpPr>
          <p:spPr>
            <a:xfrm>
              <a:off x="9317124" y="2348888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0" name="Gerade Verbindung 697">
              <a:extLst>
                <a:ext uri="{FF2B5EF4-FFF2-40B4-BE49-F238E27FC236}">
                  <a16:creationId xmlns:a16="http://schemas.microsoft.com/office/drawing/2014/main" id="{972A1FC9-EE45-40A2-80A5-274C538A36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20223" y="2276089"/>
              <a:ext cx="0" cy="108795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181" name="Rechteck 180">
              <a:extLst>
                <a:ext uri="{FF2B5EF4-FFF2-40B4-BE49-F238E27FC236}">
                  <a16:creationId xmlns:a16="http://schemas.microsoft.com/office/drawing/2014/main" id="{877E0D87-1CC9-43A5-B45D-A3C048BA5E54}"/>
                </a:ext>
              </a:extLst>
            </p:cNvPr>
            <p:cNvSpPr/>
            <p:nvPr/>
          </p:nvSpPr>
          <p:spPr>
            <a:xfrm>
              <a:off x="9084340" y="2384892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2" name="Textfeld 181">
            <a:extLst>
              <a:ext uri="{FF2B5EF4-FFF2-40B4-BE49-F238E27FC236}">
                <a16:creationId xmlns:a16="http://schemas.microsoft.com/office/drawing/2014/main" id="{5D0819B1-C0EB-4AA2-90DB-D6F22AA321C7}"/>
              </a:ext>
            </a:extLst>
          </p:cNvPr>
          <p:cNvSpPr txBox="1"/>
          <p:nvPr/>
        </p:nvSpPr>
        <p:spPr>
          <a:xfrm>
            <a:off x="1946442" y="3887999"/>
            <a:ext cx="1353641" cy="35981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913943">
              <a:defRPr/>
            </a:pP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sensor </a:t>
            </a:r>
            <a:b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</a:b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hardware supplier</a:t>
            </a:r>
          </a:p>
        </p:txBody>
      </p:sp>
      <p:sp>
        <p:nvSpPr>
          <p:cNvPr id="183" name="Textfeld 182">
            <a:extLst>
              <a:ext uri="{FF2B5EF4-FFF2-40B4-BE49-F238E27FC236}">
                <a16:creationId xmlns:a16="http://schemas.microsoft.com/office/drawing/2014/main" id="{5D0819B1-C0EB-4AA2-90DB-D6F22AA321C7}"/>
              </a:ext>
            </a:extLst>
          </p:cNvPr>
          <p:cNvSpPr txBox="1"/>
          <p:nvPr/>
        </p:nvSpPr>
        <p:spPr>
          <a:xfrm>
            <a:off x="3642725" y="3887999"/>
            <a:ext cx="1353641" cy="35981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913943">
              <a:defRPr/>
            </a:pP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consulting </a:t>
            </a:r>
            <a:b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</a:b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service provider</a:t>
            </a:r>
          </a:p>
        </p:txBody>
      </p:sp>
      <p:grpSp>
        <p:nvGrpSpPr>
          <p:cNvPr id="184" name="Gruppieren 183">
            <a:extLst>
              <a:ext uri="{FF2B5EF4-FFF2-40B4-BE49-F238E27FC236}">
                <a16:creationId xmlns:a16="http://schemas.microsoft.com/office/drawing/2014/main" id="{EC2FC9BA-4979-4A0D-A9A2-779FE5182D9F}"/>
              </a:ext>
            </a:extLst>
          </p:cNvPr>
          <p:cNvGrpSpPr/>
          <p:nvPr/>
        </p:nvGrpSpPr>
        <p:grpSpPr>
          <a:xfrm>
            <a:off x="2344574" y="5589465"/>
            <a:ext cx="575700" cy="575700"/>
            <a:chOff x="539159" y="1768580"/>
            <a:chExt cx="575700" cy="575700"/>
          </a:xfrm>
        </p:grpSpPr>
        <p:sp>
          <p:nvSpPr>
            <p:cNvPr id="185" name="Rechteck 184">
              <a:extLst>
                <a:ext uri="{FF2B5EF4-FFF2-40B4-BE49-F238E27FC236}">
                  <a16:creationId xmlns:a16="http://schemas.microsoft.com/office/drawing/2014/main" id="{9AE8F1AE-3325-49B1-995B-5F51BFD962DB}"/>
                </a:ext>
              </a:extLst>
            </p:cNvPr>
            <p:cNvSpPr/>
            <p:nvPr/>
          </p:nvSpPr>
          <p:spPr>
            <a:xfrm>
              <a:off x="539159" y="1768580"/>
              <a:ext cx="575700" cy="5757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Rechteck 185">
              <a:extLst>
                <a:ext uri="{FF2B5EF4-FFF2-40B4-BE49-F238E27FC236}">
                  <a16:creationId xmlns:a16="http://schemas.microsoft.com/office/drawing/2014/main" id="{2A1B759A-0913-4770-9CAF-4BB58BA8D312}"/>
                </a:ext>
              </a:extLst>
            </p:cNvPr>
            <p:cNvSpPr/>
            <p:nvPr/>
          </p:nvSpPr>
          <p:spPr>
            <a:xfrm>
              <a:off x="588273" y="1858983"/>
              <a:ext cx="72852" cy="2158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Rechteckiger Pfeil 105">
              <a:extLst>
                <a:ext uri="{FF2B5EF4-FFF2-40B4-BE49-F238E27FC236}">
                  <a16:creationId xmlns:a16="http://schemas.microsoft.com/office/drawing/2014/main" id="{27352BFF-5EDF-4E52-966C-45D62A0CF2F4}"/>
                </a:ext>
              </a:extLst>
            </p:cNvPr>
            <p:cNvSpPr/>
            <p:nvPr/>
          </p:nvSpPr>
          <p:spPr>
            <a:xfrm rot="5400000">
              <a:off x="677297" y="1913654"/>
              <a:ext cx="202493" cy="229426"/>
            </a:xfrm>
            <a:prstGeom prst="bentArrow">
              <a:avLst>
                <a:gd name="adj1" fmla="val 25174"/>
                <a:gd name="adj2" fmla="val 12587"/>
                <a:gd name="adj3" fmla="val 0"/>
                <a:gd name="adj4" fmla="val 4375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hteck 187">
              <a:extLst>
                <a:ext uri="{FF2B5EF4-FFF2-40B4-BE49-F238E27FC236}">
                  <a16:creationId xmlns:a16="http://schemas.microsoft.com/office/drawing/2014/main" id="{E674581D-C79F-4B3B-BD2C-D7E82EACA2D4}"/>
                </a:ext>
              </a:extLst>
            </p:cNvPr>
            <p:cNvSpPr/>
            <p:nvPr/>
          </p:nvSpPr>
          <p:spPr>
            <a:xfrm>
              <a:off x="709700" y="1907592"/>
              <a:ext cx="108000" cy="1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9" name="Rechteck 188">
              <a:extLst>
                <a:ext uri="{FF2B5EF4-FFF2-40B4-BE49-F238E27FC236}">
                  <a16:creationId xmlns:a16="http://schemas.microsoft.com/office/drawing/2014/main" id="{523457D0-6588-47D1-A1FC-A48977A9C22C}"/>
                </a:ext>
              </a:extLst>
            </p:cNvPr>
            <p:cNvSpPr/>
            <p:nvPr/>
          </p:nvSpPr>
          <p:spPr>
            <a:xfrm rot="5400000">
              <a:off x="735069" y="1856523"/>
              <a:ext cx="56126" cy="4571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0" name="Rechteck 189">
              <a:extLst>
                <a:ext uri="{FF2B5EF4-FFF2-40B4-BE49-F238E27FC236}">
                  <a16:creationId xmlns:a16="http://schemas.microsoft.com/office/drawing/2014/main" id="{EDEE72FC-5F88-437C-8DF1-76F0BF4AB882}"/>
                </a:ext>
              </a:extLst>
            </p:cNvPr>
            <p:cNvSpPr/>
            <p:nvPr/>
          </p:nvSpPr>
          <p:spPr>
            <a:xfrm rot="5400000">
              <a:off x="839583" y="2084872"/>
              <a:ext cx="59675" cy="14916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799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1" name="Abgerundetes Rechteck 109">
              <a:extLst>
                <a:ext uri="{FF2B5EF4-FFF2-40B4-BE49-F238E27FC236}">
                  <a16:creationId xmlns:a16="http://schemas.microsoft.com/office/drawing/2014/main" id="{20C072CB-35DB-4BF7-AC9D-45B8DAF580F8}"/>
                </a:ext>
              </a:extLst>
            </p:cNvPr>
            <p:cNvSpPr/>
            <p:nvPr/>
          </p:nvSpPr>
          <p:spPr>
            <a:xfrm>
              <a:off x="691129" y="1811313"/>
              <a:ext cx="133714" cy="360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2" name="Träne 191">
              <a:extLst>
                <a:ext uri="{FF2B5EF4-FFF2-40B4-BE49-F238E27FC236}">
                  <a16:creationId xmlns:a16="http://schemas.microsoft.com/office/drawing/2014/main" id="{04D3A817-C4ED-4431-9BD5-5507B5F5ACC7}"/>
                </a:ext>
              </a:extLst>
            </p:cNvPr>
            <p:cNvSpPr>
              <a:spLocks noChangeAspect="1"/>
            </p:cNvSpPr>
            <p:nvPr/>
          </p:nvSpPr>
          <p:spPr>
            <a:xfrm rot="18866948">
              <a:off x="822381" y="2216807"/>
              <a:ext cx="94077" cy="96913"/>
            </a:xfrm>
            <a:prstGeom prst="teardrop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3" name="Textfeld 192">
            <a:extLst>
              <a:ext uri="{FF2B5EF4-FFF2-40B4-BE49-F238E27FC236}">
                <a16:creationId xmlns:a16="http://schemas.microsoft.com/office/drawing/2014/main" id="{5D0819B1-C0EB-4AA2-90DB-D6F22AA321C7}"/>
              </a:ext>
            </a:extLst>
          </p:cNvPr>
          <p:cNvSpPr txBox="1"/>
          <p:nvPr/>
        </p:nvSpPr>
        <p:spPr>
          <a:xfrm>
            <a:off x="1946442" y="5236827"/>
            <a:ext cx="1353641" cy="35981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913943">
              <a:defRPr/>
            </a:pP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operator </a:t>
            </a:r>
            <a:b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</a:b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water network</a:t>
            </a:r>
          </a:p>
        </p:txBody>
      </p:sp>
      <p:grpSp>
        <p:nvGrpSpPr>
          <p:cNvPr id="53" name="Gruppe 52">
            <a:extLst>
              <a:ext uri="{FF2B5EF4-FFF2-40B4-BE49-F238E27FC236}">
                <a16:creationId xmlns:a16="http://schemas.microsoft.com/office/drawing/2014/main" id="{4598939E-BA6F-B746-9169-A5B2E50D3E3A}"/>
              </a:ext>
            </a:extLst>
          </p:cNvPr>
          <p:cNvGrpSpPr/>
          <p:nvPr/>
        </p:nvGrpSpPr>
        <p:grpSpPr>
          <a:xfrm>
            <a:off x="3792783" y="5187717"/>
            <a:ext cx="1080000" cy="971495"/>
            <a:chOff x="3792783" y="5187717"/>
            <a:chExt cx="1080000" cy="971495"/>
          </a:xfrm>
        </p:grpSpPr>
        <p:grpSp>
          <p:nvGrpSpPr>
            <p:cNvPr id="194" name="Gruppieren 193">
              <a:extLst>
                <a:ext uri="{FF2B5EF4-FFF2-40B4-BE49-F238E27FC236}">
                  <a16:creationId xmlns:a16="http://schemas.microsoft.com/office/drawing/2014/main" id="{9636F5DD-A89E-411A-8FF8-435877B4FBD1}"/>
                </a:ext>
              </a:extLst>
            </p:cNvPr>
            <p:cNvGrpSpPr/>
            <p:nvPr/>
          </p:nvGrpSpPr>
          <p:grpSpPr>
            <a:xfrm>
              <a:off x="4017375" y="5583732"/>
              <a:ext cx="575480" cy="575480"/>
              <a:chOff x="5199359" y="5373216"/>
              <a:chExt cx="575780" cy="575780"/>
            </a:xfrm>
          </p:grpSpPr>
          <p:sp>
            <p:nvSpPr>
              <p:cNvPr id="195" name="Rechteck 194">
                <a:extLst>
                  <a:ext uri="{FF2B5EF4-FFF2-40B4-BE49-F238E27FC236}">
                    <a16:creationId xmlns:a16="http://schemas.microsoft.com/office/drawing/2014/main" id="{936F80DA-C07E-4C64-A27F-926C7ABB4DA8}"/>
                  </a:ext>
                </a:extLst>
              </p:cNvPr>
              <p:cNvSpPr/>
              <p:nvPr/>
            </p:nvSpPr>
            <p:spPr>
              <a:xfrm>
                <a:off x="5199359" y="5373216"/>
                <a:ext cx="575780" cy="575780"/>
              </a:xfrm>
              <a:prstGeom prst="rect">
                <a:avLst/>
              </a:prstGeom>
              <a:solidFill>
                <a:schemeClr val="bg1">
                  <a:lumMod val="50000"/>
                  <a:alpha val="75000"/>
                </a:schemeClr>
              </a:solidFill>
              <a:ln w="12700">
                <a:noFill/>
              </a:ln>
              <a:effectLst/>
            </p:spPr>
            <p:txBody>
              <a:bodyPr wrap="square" lIns="107888" tIns="53944" rIns="107888" bIns="53944" numCol="1" spcCol="72000" rtlCol="0" anchor="ctr">
                <a:noAutofit/>
              </a:bodyPr>
              <a:lstStyle/>
              <a:p>
                <a:pPr marL="0" marR="0" lvl="0" indent="0" algn="ctr" defTabSz="913943" eaLnBrk="1" fontAlgn="base" latinLnBrk="0" hangingPunct="1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8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96" name="Wolke 195">
                <a:extLst>
                  <a:ext uri="{FF2B5EF4-FFF2-40B4-BE49-F238E27FC236}">
                    <a16:creationId xmlns:a16="http://schemas.microsoft.com/office/drawing/2014/main" id="{3AC273B6-1982-4EB7-AEF9-CB91DC332C00}"/>
                  </a:ext>
                </a:extLst>
              </p:cNvPr>
              <p:cNvSpPr/>
              <p:nvPr/>
            </p:nvSpPr>
            <p:spPr bwMode="auto">
              <a:xfrm>
                <a:off x="5235341" y="5409220"/>
                <a:ext cx="503794" cy="503794"/>
              </a:xfrm>
              <a:prstGeom prst="cloud">
                <a:avLst/>
              </a:prstGeom>
              <a:solidFill>
                <a:srgbClr val="FFFFFF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143868" tIns="71935" rIns="71935" bIns="7193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71278" marR="0" lvl="0" indent="-171278" algn="ctr" defTabSz="913486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rgbClr val="879BAA"/>
                  </a:buClr>
                  <a:buSzTx/>
                  <a:buFont typeface="Arial" pitchFamily="34" charset="0"/>
                  <a:buChar char="•"/>
                  <a:tabLst/>
                  <a:defRPr/>
                </a:pPr>
                <a:endParaRPr kumimoji="0" lang="de-DE" sz="1398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97" name="Textfeld 196">
              <a:extLst>
                <a:ext uri="{FF2B5EF4-FFF2-40B4-BE49-F238E27FC236}">
                  <a16:creationId xmlns:a16="http://schemas.microsoft.com/office/drawing/2014/main" id="{3B881E2B-F0DB-4D46-9B0C-E1C3CC30BF62}"/>
                </a:ext>
              </a:extLst>
            </p:cNvPr>
            <p:cNvSpPr txBox="1"/>
            <p:nvPr/>
          </p:nvSpPr>
          <p:spPr>
            <a:xfrm>
              <a:off x="3792783" y="5187717"/>
              <a:ext cx="1080000" cy="4320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fontAlgn="base"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  <a:t>(cloud-based) infrastructure</a:t>
              </a:r>
            </a:p>
          </p:txBody>
        </p:sp>
      </p:grpSp>
      <p:grpSp>
        <p:nvGrpSpPr>
          <p:cNvPr id="230" name="Gruppe 229">
            <a:extLst>
              <a:ext uri="{FF2B5EF4-FFF2-40B4-BE49-F238E27FC236}">
                <a16:creationId xmlns:a16="http://schemas.microsoft.com/office/drawing/2014/main" id="{4E26D766-480B-F74D-91A4-4F2CB8DD0CE9}"/>
              </a:ext>
            </a:extLst>
          </p:cNvPr>
          <p:cNvGrpSpPr/>
          <p:nvPr/>
        </p:nvGrpSpPr>
        <p:grpSpPr>
          <a:xfrm>
            <a:off x="5617566" y="5190390"/>
            <a:ext cx="1008000" cy="1041432"/>
            <a:chOff x="5617566" y="5190390"/>
            <a:chExt cx="1008000" cy="1041432"/>
          </a:xfrm>
        </p:grpSpPr>
        <p:grpSp>
          <p:nvGrpSpPr>
            <p:cNvPr id="198" name="Gruppieren 197">
              <a:extLst>
                <a:ext uri="{FF2B5EF4-FFF2-40B4-BE49-F238E27FC236}">
                  <a16:creationId xmlns:a16="http://schemas.microsoft.com/office/drawing/2014/main" id="{CB441349-EC50-4A2C-ABAF-9B999439027F}"/>
                </a:ext>
              </a:extLst>
            </p:cNvPr>
            <p:cNvGrpSpPr/>
            <p:nvPr/>
          </p:nvGrpSpPr>
          <p:grpSpPr>
            <a:xfrm>
              <a:off x="5785783" y="5583732"/>
              <a:ext cx="576000" cy="648090"/>
              <a:chOff x="3635870" y="1340710"/>
              <a:chExt cx="576000" cy="648090"/>
            </a:xfrm>
          </p:grpSpPr>
          <p:sp>
            <p:nvSpPr>
              <p:cNvPr id="199" name="Rechteck 198">
                <a:extLst>
                  <a:ext uri="{FF2B5EF4-FFF2-40B4-BE49-F238E27FC236}">
                    <a16:creationId xmlns:a16="http://schemas.microsoft.com/office/drawing/2014/main" id="{91E28DC1-D0B5-4460-B22C-E167F047797E}"/>
                  </a:ext>
                </a:extLst>
              </p:cNvPr>
              <p:cNvSpPr/>
              <p:nvPr/>
            </p:nvSpPr>
            <p:spPr>
              <a:xfrm>
                <a:off x="3635870" y="1340710"/>
                <a:ext cx="576000" cy="576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0" name="Rechteck 199">
                <a:extLst>
                  <a:ext uri="{FF2B5EF4-FFF2-40B4-BE49-F238E27FC236}">
                    <a16:creationId xmlns:a16="http://schemas.microsoft.com/office/drawing/2014/main" id="{0D320ACE-04AA-43B4-803D-B1EA672D4DE4}"/>
                  </a:ext>
                </a:extLst>
              </p:cNvPr>
              <p:cNvSpPr/>
              <p:nvPr/>
            </p:nvSpPr>
            <p:spPr>
              <a:xfrm>
                <a:off x="3779890" y="1520780"/>
                <a:ext cx="288040" cy="1620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1" name="Ellipse 200">
                <a:extLst>
                  <a:ext uri="{FF2B5EF4-FFF2-40B4-BE49-F238E27FC236}">
                    <a16:creationId xmlns:a16="http://schemas.microsoft.com/office/drawing/2014/main" id="{01FDBE4C-115F-47B0-8AC8-0B5F352AC764}"/>
                  </a:ext>
                </a:extLst>
              </p:cNvPr>
              <p:cNvSpPr/>
              <p:nvPr/>
            </p:nvSpPr>
            <p:spPr>
              <a:xfrm>
                <a:off x="3779890" y="1376760"/>
                <a:ext cx="288040" cy="324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Akkord 465">
                <a:extLst>
                  <a:ext uri="{FF2B5EF4-FFF2-40B4-BE49-F238E27FC236}">
                    <a16:creationId xmlns:a16="http://schemas.microsoft.com/office/drawing/2014/main" id="{9089563A-A18F-44D2-9E0E-2706E7AAEBFC}"/>
                  </a:ext>
                </a:extLst>
              </p:cNvPr>
              <p:cNvSpPr/>
              <p:nvPr/>
            </p:nvSpPr>
            <p:spPr>
              <a:xfrm>
                <a:off x="3779890" y="1376760"/>
                <a:ext cx="288040" cy="288000"/>
              </a:xfrm>
              <a:prstGeom prst="chord">
                <a:avLst>
                  <a:gd name="adj1" fmla="val 10855564"/>
                  <a:gd name="adj2" fmla="val 1864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3" name="Akkord 466">
                <a:extLst>
                  <a:ext uri="{FF2B5EF4-FFF2-40B4-BE49-F238E27FC236}">
                    <a16:creationId xmlns:a16="http://schemas.microsoft.com/office/drawing/2014/main" id="{E9D4CCDB-8F94-41BE-83A9-DDDD0F92D186}"/>
                  </a:ext>
                </a:extLst>
              </p:cNvPr>
              <p:cNvSpPr/>
              <p:nvPr/>
            </p:nvSpPr>
            <p:spPr>
              <a:xfrm>
                <a:off x="3707880" y="1700800"/>
                <a:ext cx="432000" cy="288000"/>
              </a:xfrm>
              <a:prstGeom prst="chord">
                <a:avLst>
                  <a:gd name="adj1" fmla="val 10855564"/>
                  <a:gd name="adj2" fmla="val 1864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4" name="Textfeld 203">
              <a:extLst>
                <a:ext uri="{FF2B5EF4-FFF2-40B4-BE49-F238E27FC236}">
                  <a16:creationId xmlns:a16="http://schemas.microsoft.com/office/drawing/2014/main" id="{AA56AF3F-8410-4CAD-9387-76516639F52D}"/>
                </a:ext>
              </a:extLst>
            </p:cNvPr>
            <p:cNvSpPr txBox="1"/>
            <p:nvPr/>
          </p:nvSpPr>
          <p:spPr>
            <a:xfrm>
              <a:off x="5617566" y="5190390"/>
              <a:ext cx="1008000" cy="4320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fontAlgn="base"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  <a:t>private end customer</a:t>
              </a:r>
            </a:p>
          </p:txBody>
        </p:sp>
      </p:grpSp>
      <p:grpSp>
        <p:nvGrpSpPr>
          <p:cNvPr id="233" name="Gruppe 232">
            <a:extLst>
              <a:ext uri="{FF2B5EF4-FFF2-40B4-BE49-F238E27FC236}">
                <a16:creationId xmlns:a16="http://schemas.microsoft.com/office/drawing/2014/main" id="{382BB4CA-3E7C-0742-AC8F-CBE7B3D27FE1}"/>
              </a:ext>
            </a:extLst>
          </p:cNvPr>
          <p:cNvGrpSpPr/>
          <p:nvPr/>
        </p:nvGrpSpPr>
        <p:grpSpPr>
          <a:xfrm>
            <a:off x="7619671" y="1362576"/>
            <a:ext cx="1464661" cy="979912"/>
            <a:chOff x="7619671" y="1362576"/>
            <a:chExt cx="1464661" cy="979912"/>
          </a:xfrm>
        </p:grpSpPr>
        <p:grpSp>
          <p:nvGrpSpPr>
            <p:cNvPr id="205" name="Gruppieren 179">
              <a:extLst>
                <a:ext uri="{FF2B5EF4-FFF2-40B4-BE49-F238E27FC236}">
                  <a16:creationId xmlns:a16="http://schemas.microsoft.com/office/drawing/2014/main" id="{B9E2BA2A-4AD4-4335-BDF0-7C96AD82906A}"/>
                </a:ext>
              </a:extLst>
            </p:cNvPr>
            <p:cNvGrpSpPr/>
            <p:nvPr/>
          </p:nvGrpSpPr>
          <p:grpSpPr>
            <a:xfrm>
              <a:off x="7999466" y="1766788"/>
              <a:ext cx="575700" cy="575700"/>
              <a:chOff x="3900470" y="2613451"/>
              <a:chExt cx="576000" cy="576000"/>
            </a:xfrm>
          </p:grpSpPr>
          <p:sp>
            <p:nvSpPr>
              <p:cNvPr id="206" name="Rechteck 205">
                <a:extLst>
                  <a:ext uri="{FF2B5EF4-FFF2-40B4-BE49-F238E27FC236}">
                    <a16:creationId xmlns:a16="http://schemas.microsoft.com/office/drawing/2014/main" id="{E3092708-4A30-45EA-B1A2-109413FB0C49}"/>
                  </a:ext>
                </a:extLst>
              </p:cNvPr>
              <p:cNvSpPr/>
              <p:nvPr/>
            </p:nvSpPr>
            <p:spPr>
              <a:xfrm>
                <a:off x="3900470" y="2613451"/>
                <a:ext cx="576000" cy="576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7" name="Ellipse 206">
                <a:extLst>
                  <a:ext uri="{FF2B5EF4-FFF2-40B4-BE49-F238E27FC236}">
                    <a16:creationId xmlns:a16="http://schemas.microsoft.com/office/drawing/2014/main" id="{72AEE5E6-2BA7-47A7-9497-F88B0D378AE1}"/>
                  </a:ext>
                </a:extLst>
              </p:cNvPr>
              <p:cNvSpPr/>
              <p:nvPr/>
            </p:nvSpPr>
            <p:spPr>
              <a:xfrm rot="2700000">
                <a:off x="4237278" y="2732470"/>
                <a:ext cx="140001" cy="140000"/>
              </a:xfrm>
              <a:prstGeom prst="ellipse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8" name="Ellipse 207">
                <a:extLst>
                  <a:ext uri="{FF2B5EF4-FFF2-40B4-BE49-F238E27FC236}">
                    <a16:creationId xmlns:a16="http://schemas.microsoft.com/office/drawing/2014/main" id="{E0CA6800-BB61-4068-B0F9-0F02755DAD10}"/>
                  </a:ext>
                </a:extLst>
              </p:cNvPr>
              <p:cNvSpPr/>
              <p:nvPr/>
            </p:nvSpPr>
            <p:spPr>
              <a:xfrm rot="2700000">
                <a:off x="4019489" y="2950259"/>
                <a:ext cx="140001" cy="140000"/>
              </a:xfrm>
              <a:prstGeom prst="ellipse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09" name="Gerade Verbindung 159">
                <a:extLst>
                  <a:ext uri="{FF2B5EF4-FFF2-40B4-BE49-F238E27FC236}">
                    <a16:creationId xmlns:a16="http://schemas.microsoft.com/office/drawing/2014/main" id="{7EBDD44A-D18A-4342-9A53-6FD1415F01A8}"/>
                  </a:ext>
                </a:extLst>
              </p:cNvPr>
              <p:cNvCxnSpPr/>
              <p:nvPr/>
            </p:nvCxnSpPr>
            <p:spPr>
              <a:xfrm rot="2700000">
                <a:off x="4198395" y="2799369"/>
                <a:ext cx="0" cy="223969"/>
              </a:xfrm>
              <a:prstGeom prst="line">
                <a:avLst/>
              </a:prstGeom>
              <a:noFill/>
              <a:ln w="76200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sp>
            <p:nvSpPr>
              <p:cNvPr id="210" name="Rechteck 209">
                <a:extLst>
                  <a:ext uri="{FF2B5EF4-FFF2-40B4-BE49-F238E27FC236}">
                    <a16:creationId xmlns:a16="http://schemas.microsoft.com/office/drawing/2014/main" id="{0FD810E3-E529-4CF6-B582-2EA000514A88}"/>
                  </a:ext>
                </a:extLst>
              </p:cNvPr>
              <p:cNvSpPr/>
              <p:nvPr/>
            </p:nvSpPr>
            <p:spPr>
              <a:xfrm rot="2700000">
                <a:off x="4308980" y="2716771"/>
                <a:ext cx="55993" cy="112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1" name="Rechteck 210">
                <a:extLst>
                  <a:ext uri="{FF2B5EF4-FFF2-40B4-BE49-F238E27FC236}">
                    <a16:creationId xmlns:a16="http://schemas.microsoft.com/office/drawing/2014/main" id="{E86CC25E-90FE-4244-8A5E-814257BCE9B1}"/>
                  </a:ext>
                </a:extLst>
              </p:cNvPr>
              <p:cNvSpPr/>
              <p:nvPr/>
            </p:nvSpPr>
            <p:spPr>
              <a:xfrm rot="2700000">
                <a:off x="4031795" y="2993957"/>
                <a:ext cx="55993" cy="112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12" name="Gerade Verbindung 162">
                <a:extLst>
                  <a:ext uri="{FF2B5EF4-FFF2-40B4-BE49-F238E27FC236}">
                    <a16:creationId xmlns:a16="http://schemas.microsoft.com/office/drawing/2014/main" id="{6EB67326-DD60-49AB-80DC-C58282B2493C}"/>
                  </a:ext>
                </a:extLst>
              </p:cNvPr>
              <p:cNvCxnSpPr/>
              <p:nvPr/>
            </p:nvCxnSpPr>
            <p:spPr>
              <a:xfrm rot="2700000">
                <a:off x="4012306" y="2921242"/>
                <a:ext cx="391949" cy="16"/>
              </a:xfrm>
              <a:prstGeom prst="line">
                <a:avLst/>
              </a:prstGeom>
              <a:noFill/>
              <a:ln w="63500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sp>
            <p:nvSpPr>
              <p:cNvPr id="213" name="Rechteck 212">
                <a:extLst>
                  <a:ext uri="{FF2B5EF4-FFF2-40B4-BE49-F238E27FC236}">
                    <a16:creationId xmlns:a16="http://schemas.microsoft.com/office/drawing/2014/main" id="{F59EB153-8AD0-4984-9CE3-91C0E4E34E10}"/>
                  </a:ext>
                </a:extLst>
              </p:cNvPr>
              <p:cNvSpPr/>
              <p:nvPr/>
            </p:nvSpPr>
            <p:spPr>
              <a:xfrm rot="2700000">
                <a:off x="4017791" y="2688766"/>
                <a:ext cx="83989" cy="168000"/>
              </a:xfrm>
              <a:prstGeom prst="rect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4" name="Gleichschenkliges Dreieck 213">
                <a:extLst>
                  <a:ext uri="{FF2B5EF4-FFF2-40B4-BE49-F238E27FC236}">
                    <a16:creationId xmlns:a16="http://schemas.microsoft.com/office/drawing/2014/main" id="{EFDA5D1F-4C56-441C-8CC1-3725323C2341}"/>
                  </a:ext>
                </a:extLst>
              </p:cNvPr>
              <p:cNvSpPr/>
              <p:nvPr/>
            </p:nvSpPr>
            <p:spPr>
              <a:xfrm rot="2700000">
                <a:off x="4087088" y="2689470"/>
                <a:ext cx="83989" cy="28000"/>
              </a:xfrm>
              <a:prstGeom prst="triangle">
                <a:avLst/>
              </a:prstGeom>
              <a:solidFill>
                <a:srgbClr val="0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799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15" name="Textfeld 214">
              <a:extLst>
                <a:ext uri="{FF2B5EF4-FFF2-40B4-BE49-F238E27FC236}">
                  <a16:creationId xmlns:a16="http://schemas.microsoft.com/office/drawing/2014/main" id="{289EFE0C-0E4E-430E-9111-C95A4A67E0B8}"/>
                </a:ext>
              </a:extLst>
            </p:cNvPr>
            <p:cNvSpPr txBox="1"/>
            <p:nvPr/>
          </p:nvSpPr>
          <p:spPr>
            <a:xfrm>
              <a:off x="7619671" y="1362576"/>
              <a:ext cx="1464661" cy="431775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fontAlgn="base"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  <a:t>maintenance </a:t>
              </a:r>
              <a:br>
                <a:rPr lang="en-US" sz="12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  <a:t>service provider</a:t>
              </a:r>
            </a:p>
          </p:txBody>
        </p:sp>
      </p:grpSp>
      <p:grpSp>
        <p:nvGrpSpPr>
          <p:cNvPr id="68" name="Gruppe 67">
            <a:extLst>
              <a:ext uri="{FF2B5EF4-FFF2-40B4-BE49-F238E27FC236}">
                <a16:creationId xmlns:a16="http://schemas.microsoft.com/office/drawing/2014/main" id="{F40AACB0-9BEB-9345-9A2C-017F9068D919}"/>
              </a:ext>
            </a:extLst>
          </p:cNvPr>
          <p:cNvGrpSpPr/>
          <p:nvPr/>
        </p:nvGrpSpPr>
        <p:grpSpPr>
          <a:xfrm>
            <a:off x="5501587" y="2721569"/>
            <a:ext cx="1168239" cy="884504"/>
            <a:chOff x="5501587" y="2721569"/>
            <a:chExt cx="1168239" cy="884504"/>
          </a:xfrm>
        </p:grpSpPr>
        <p:grpSp>
          <p:nvGrpSpPr>
            <p:cNvPr id="138" name="Gruppieren 168">
              <a:extLst>
                <a:ext uri="{FF2B5EF4-FFF2-40B4-BE49-F238E27FC236}">
                  <a16:creationId xmlns:a16="http://schemas.microsoft.com/office/drawing/2014/main" id="{F7E2B2E8-CACF-48C9-9BFD-E0DC4CEF12A7}"/>
                </a:ext>
              </a:extLst>
            </p:cNvPr>
            <p:cNvGrpSpPr/>
            <p:nvPr/>
          </p:nvGrpSpPr>
          <p:grpSpPr>
            <a:xfrm>
              <a:off x="5762129" y="3030073"/>
              <a:ext cx="576000" cy="576000"/>
              <a:chOff x="3629117" y="2999869"/>
              <a:chExt cx="576000" cy="576000"/>
            </a:xfrm>
          </p:grpSpPr>
          <p:sp>
            <p:nvSpPr>
              <p:cNvPr id="139" name="Rechteck 138">
                <a:extLst>
                  <a:ext uri="{FF2B5EF4-FFF2-40B4-BE49-F238E27FC236}">
                    <a16:creationId xmlns:a16="http://schemas.microsoft.com/office/drawing/2014/main" id="{F72E190D-7B59-4DC3-9C3F-56FDD576C55F}"/>
                  </a:ext>
                </a:extLst>
              </p:cNvPr>
              <p:cNvSpPr/>
              <p:nvPr/>
            </p:nvSpPr>
            <p:spPr>
              <a:xfrm>
                <a:off x="3629117" y="2999869"/>
                <a:ext cx="576000" cy="576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40" name="Gruppieren 167">
                <a:extLst>
                  <a:ext uri="{FF2B5EF4-FFF2-40B4-BE49-F238E27FC236}">
                    <a16:creationId xmlns:a16="http://schemas.microsoft.com/office/drawing/2014/main" id="{95451F4B-BD62-43E1-AB6B-926BE402FB3B}"/>
                  </a:ext>
                </a:extLst>
              </p:cNvPr>
              <p:cNvGrpSpPr/>
              <p:nvPr/>
            </p:nvGrpSpPr>
            <p:grpSpPr>
              <a:xfrm>
                <a:off x="3638986" y="3110850"/>
                <a:ext cx="531109" cy="354038"/>
                <a:chOff x="3638986" y="3112010"/>
                <a:chExt cx="531109" cy="354038"/>
              </a:xfrm>
            </p:grpSpPr>
            <p:grpSp>
              <p:nvGrpSpPr>
                <p:cNvPr id="141" name="Gruppieren 164">
                  <a:extLst>
                    <a:ext uri="{FF2B5EF4-FFF2-40B4-BE49-F238E27FC236}">
                      <a16:creationId xmlns:a16="http://schemas.microsoft.com/office/drawing/2014/main" id="{1375CADB-CE87-4A3C-A723-DDB8E095D7A2}"/>
                    </a:ext>
                  </a:extLst>
                </p:cNvPr>
                <p:cNvGrpSpPr/>
                <p:nvPr/>
              </p:nvGrpSpPr>
              <p:grpSpPr>
                <a:xfrm>
                  <a:off x="3638986" y="3112010"/>
                  <a:ext cx="531109" cy="167234"/>
                  <a:chOff x="3646960" y="2652176"/>
                  <a:chExt cx="531109" cy="167234"/>
                </a:xfrm>
              </p:grpSpPr>
              <p:cxnSp>
                <p:nvCxnSpPr>
                  <p:cNvPr id="150" name="Gerade Verbindung 106">
                    <a:extLst>
                      <a:ext uri="{FF2B5EF4-FFF2-40B4-BE49-F238E27FC236}">
                        <a16:creationId xmlns:a16="http://schemas.microsoft.com/office/drawing/2014/main" id="{2002D972-BC66-4E50-8D25-2E3AFAEE587C}"/>
                      </a:ext>
                    </a:extLst>
                  </p:cNvPr>
                  <p:cNvCxnSpPr/>
                  <p:nvPr/>
                </p:nvCxnSpPr>
                <p:spPr>
                  <a:xfrm rot="19200000">
                    <a:off x="3646960" y="2765097"/>
                    <a:ext cx="274740" cy="0"/>
                  </a:xfrm>
                  <a:prstGeom prst="line">
                    <a:avLst/>
                  </a:prstGeom>
                  <a:solidFill>
                    <a:srgbClr val="ADBECB"/>
                  </a:solidFill>
                  <a:ln w="50800" cap="flat" cmpd="sng" algn="ctr">
                    <a:solidFill>
                      <a:srgbClr val="000000"/>
                    </a:solidFill>
                    <a:prstDash val="solid"/>
                    <a:headEnd w="sm" len="sm"/>
                  </a:ln>
                  <a:effectLst/>
                </p:spPr>
              </p:cxnSp>
              <p:cxnSp>
                <p:nvCxnSpPr>
                  <p:cNvPr id="151" name="Gerade Verbindung 121">
                    <a:extLst>
                      <a:ext uri="{FF2B5EF4-FFF2-40B4-BE49-F238E27FC236}">
                        <a16:creationId xmlns:a16="http://schemas.microsoft.com/office/drawing/2014/main" id="{5BEAB9B7-7613-486C-B392-DB44F6732CC8}"/>
                      </a:ext>
                    </a:extLst>
                  </p:cNvPr>
                  <p:cNvCxnSpPr/>
                  <p:nvPr/>
                </p:nvCxnSpPr>
                <p:spPr>
                  <a:xfrm rot="19200000">
                    <a:off x="3903329" y="2711805"/>
                    <a:ext cx="274740" cy="0"/>
                  </a:xfrm>
                  <a:prstGeom prst="line">
                    <a:avLst/>
                  </a:prstGeom>
                  <a:solidFill>
                    <a:srgbClr val="ADBECB"/>
                  </a:solidFill>
                  <a:ln w="50800" cap="flat" cmpd="sng" algn="ctr">
                    <a:solidFill>
                      <a:srgbClr val="000000"/>
                    </a:solidFill>
                    <a:prstDash val="solid"/>
                    <a:headEnd type="none" w="sm" len="sm"/>
                    <a:tailEnd type="triangle" w="sm" len="sm"/>
                  </a:ln>
                  <a:effectLst/>
                </p:spPr>
              </p:cxnSp>
              <p:cxnSp>
                <p:nvCxnSpPr>
                  <p:cNvPr id="152" name="Gerade Verbindung 122">
                    <a:extLst>
                      <a:ext uri="{FF2B5EF4-FFF2-40B4-BE49-F238E27FC236}">
                        <a16:creationId xmlns:a16="http://schemas.microsoft.com/office/drawing/2014/main" id="{C8BE5904-2F32-4A86-8AC9-832D357D85AD}"/>
                      </a:ext>
                    </a:extLst>
                  </p:cNvPr>
                  <p:cNvCxnSpPr/>
                  <p:nvPr/>
                </p:nvCxnSpPr>
                <p:spPr>
                  <a:xfrm rot="19200000" flipV="1">
                    <a:off x="3913844" y="2652176"/>
                    <a:ext cx="0" cy="167234"/>
                  </a:xfrm>
                  <a:prstGeom prst="line">
                    <a:avLst/>
                  </a:prstGeom>
                  <a:solidFill>
                    <a:srgbClr val="ADBECB"/>
                  </a:solidFill>
                  <a:ln w="50800" cap="flat" cmpd="sng" algn="ctr">
                    <a:solidFill>
                      <a:srgbClr val="000000"/>
                    </a:solidFill>
                    <a:prstDash val="solid"/>
                    <a:headEnd w="sm" len="sm"/>
                  </a:ln>
                  <a:effectLst/>
                </p:spPr>
              </p:cxnSp>
            </p:grpSp>
            <p:grpSp>
              <p:nvGrpSpPr>
                <p:cNvPr id="142" name="Gruppieren 166">
                  <a:extLst>
                    <a:ext uri="{FF2B5EF4-FFF2-40B4-BE49-F238E27FC236}">
                      <a16:creationId xmlns:a16="http://schemas.microsoft.com/office/drawing/2014/main" id="{9B77D0FA-F66C-48CA-B1C9-C311ACE376EF}"/>
                    </a:ext>
                  </a:extLst>
                </p:cNvPr>
                <p:cNvGrpSpPr/>
                <p:nvPr/>
              </p:nvGrpSpPr>
              <p:grpSpPr>
                <a:xfrm>
                  <a:off x="3678449" y="3251046"/>
                  <a:ext cx="477336" cy="215002"/>
                  <a:chOff x="3662504" y="3251046"/>
                  <a:chExt cx="477336" cy="215002"/>
                </a:xfrm>
              </p:grpSpPr>
              <p:sp>
                <p:nvSpPr>
                  <p:cNvPr id="143" name="Rechteck 142">
                    <a:extLst>
                      <a:ext uri="{FF2B5EF4-FFF2-40B4-BE49-F238E27FC236}">
                        <a16:creationId xmlns:a16="http://schemas.microsoft.com/office/drawing/2014/main" id="{F55F4091-FCFB-4763-8751-866F4408B306}"/>
                      </a:ext>
                    </a:extLst>
                  </p:cNvPr>
                  <p:cNvSpPr/>
                  <p:nvPr/>
                </p:nvSpPr>
                <p:spPr>
                  <a:xfrm>
                    <a:off x="3662504" y="3368696"/>
                    <a:ext cx="47776" cy="95552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de-DE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4" name="Rechteck 143">
                    <a:extLst>
                      <a:ext uri="{FF2B5EF4-FFF2-40B4-BE49-F238E27FC236}">
                        <a16:creationId xmlns:a16="http://schemas.microsoft.com/office/drawing/2014/main" id="{910C5811-882C-4AB1-A1E9-BA7E2569DE99}"/>
                      </a:ext>
                    </a:extLst>
                  </p:cNvPr>
                  <p:cNvSpPr/>
                  <p:nvPr/>
                </p:nvSpPr>
                <p:spPr>
                  <a:xfrm>
                    <a:off x="3733707" y="3322704"/>
                    <a:ext cx="47776" cy="143328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de-DE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5" name="Rechteck 144">
                    <a:extLst>
                      <a:ext uri="{FF2B5EF4-FFF2-40B4-BE49-F238E27FC236}">
                        <a16:creationId xmlns:a16="http://schemas.microsoft.com/office/drawing/2014/main" id="{625F4539-3963-4789-81AE-4DC28BDACB23}"/>
                      </a:ext>
                    </a:extLst>
                  </p:cNvPr>
                  <p:cNvSpPr/>
                  <p:nvPr/>
                </p:nvSpPr>
                <p:spPr>
                  <a:xfrm>
                    <a:off x="3805378" y="3274944"/>
                    <a:ext cx="47776" cy="19110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de-DE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6" name="Rechteck 145">
                    <a:extLst>
                      <a:ext uri="{FF2B5EF4-FFF2-40B4-BE49-F238E27FC236}">
                        <a16:creationId xmlns:a16="http://schemas.microsoft.com/office/drawing/2014/main" id="{A259B486-647B-4829-A5C8-6C183D43CD96}"/>
                      </a:ext>
                    </a:extLst>
                  </p:cNvPr>
                  <p:cNvSpPr/>
                  <p:nvPr/>
                </p:nvSpPr>
                <p:spPr>
                  <a:xfrm>
                    <a:off x="3877050" y="3298827"/>
                    <a:ext cx="47776" cy="167216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de-DE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7" name="Rechteck 146">
                    <a:extLst>
                      <a:ext uri="{FF2B5EF4-FFF2-40B4-BE49-F238E27FC236}">
                        <a16:creationId xmlns:a16="http://schemas.microsoft.com/office/drawing/2014/main" id="{82FF820C-14A8-4CCE-8F8B-F171DF0CC23A}"/>
                      </a:ext>
                    </a:extLst>
                  </p:cNvPr>
                  <p:cNvSpPr/>
                  <p:nvPr/>
                </p:nvSpPr>
                <p:spPr>
                  <a:xfrm>
                    <a:off x="3948721" y="3334650"/>
                    <a:ext cx="47776" cy="13138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de-DE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8" name="Rechteck 147">
                    <a:extLst>
                      <a:ext uri="{FF2B5EF4-FFF2-40B4-BE49-F238E27FC236}">
                        <a16:creationId xmlns:a16="http://schemas.microsoft.com/office/drawing/2014/main" id="{66FB71D8-B710-4B7D-B4E2-B77E7C44F385}"/>
                      </a:ext>
                    </a:extLst>
                  </p:cNvPr>
                  <p:cNvSpPr/>
                  <p:nvPr/>
                </p:nvSpPr>
                <p:spPr>
                  <a:xfrm>
                    <a:off x="4020393" y="3298827"/>
                    <a:ext cx="47776" cy="167216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de-DE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9" name="Rechteck 148">
                    <a:extLst>
                      <a:ext uri="{FF2B5EF4-FFF2-40B4-BE49-F238E27FC236}">
                        <a16:creationId xmlns:a16="http://schemas.microsoft.com/office/drawing/2014/main" id="{9DF63CDA-9506-482D-9ECF-A39E9DBC413A}"/>
                      </a:ext>
                    </a:extLst>
                  </p:cNvPr>
                  <p:cNvSpPr/>
                  <p:nvPr/>
                </p:nvSpPr>
                <p:spPr>
                  <a:xfrm>
                    <a:off x="4092064" y="3251046"/>
                    <a:ext cx="47776" cy="214991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de-DE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  <p:sp>
          <p:nvSpPr>
            <p:cNvPr id="216" name="Textfeld 215">
              <a:extLst>
                <a:ext uri="{FF2B5EF4-FFF2-40B4-BE49-F238E27FC236}">
                  <a16:creationId xmlns:a16="http://schemas.microsoft.com/office/drawing/2014/main" id="{F7E1FB85-ECED-4DDD-B176-065B88FEBE01}"/>
                </a:ext>
              </a:extLst>
            </p:cNvPr>
            <p:cNvSpPr txBox="1"/>
            <p:nvPr/>
          </p:nvSpPr>
          <p:spPr>
            <a:xfrm>
              <a:off x="5501587" y="2721569"/>
              <a:ext cx="1168239" cy="28785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defTabSz="913943">
                <a:defRPr/>
              </a:pPr>
              <a:r>
                <a:rPr lang="en-GB" sz="1200" dirty="0">
                  <a:solidFill>
                    <a:prstClr val="black"/>
                  </a:solidFill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  <a:t>data-analytics service provider</a:t>
              </a:r>
            </a:p>
          </p:txBody>
        </p:sp>
      </p:grpSp>
      <p:grpSp>
        <p:nvGrpSpPr>
          <p:cNvPr id="218" name="Gruppieren 73">
            <a:extLst>
              <a:ext uri="{FF2B5EF4-FFF2-40B4-BE49-F238E27FC236}">
                <a16:creationId xmlns:a16="http://schemas.microsoft.com/office/drawing/2014/main" id="{99AAF826-A68E-4635-B0C7-552ED903BEED}"/>
              </a:ext>
            </a:extLst>
          </p:cNvPr>
          <p:cNvGrpSpPr/>
          <p:nvPr/>
        </p:nvGrpSpPr>
        <p:grpSpPr>
          <a:xfrm>
            <a:off x="1376235" y="1774882"/>
            <a:ext cx="576000" cy="576000"/>
            <a:chOff x="4788030" y="2996940"/>
            <a:chExt cx="576000" cy="576000"/>
          </a:xfrm>
        </p:grpSpPr>
        <p:sp>
          <p:nvSpPr>
            <p:cNvPr id="219" name="Rechteck 218">
              <a:extLst>
                <a:ext uri="{FF2B5EF4-FFF2-40B4-BE49-F238E27FC236}">
                  <a16:creationId xmlns:a16="http://schemas.microsoft.com/office/drawing/2014/main" id="{86E62550-A582-4CC1-8628-8DD234C1A21E}"/>
                </a:ext>
              </a:extLst>
            </p:cNvPr>
            <p:cNvSpPr/>
            <p:nvPr/>
          </p:nvSpPr>
          <p:spPr>
            <a:xfrm>
              <a:off x="4788030" y="2996940"/>
              <a:ext cx="576000" cy="576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Richtungspfeil 64">
              <a:extLst>
                <a:ext uri="{FF2B5EF4-FFF2-40B4-BE49-F238E27FC236}">
                  <a16:creationId xmlns:a16="http://schemas.microsoft.com/office/drawing/2014/main" id="{8DBF2EBE-D402-4FA2-84A5-F39CEAD93073}"/>
                </a:ext>
              </a:extLst>
            </p:cNvPr>
            <p:cNvSpPr/>
            <p:nvPr/>
          </p:nvSpPr>
          <p:spPr>
            <a:xfrm rot="5400000" flipV="1">
              <a:off x="4967429" y="3083667"/>
              <a:ext cx="212727" cy="147272"/>
            </a:xfrm>
            <a:prstGeom prst="homePlate">
              <a:avLst/>
            </a:prstGeom>
            <a:solidFill>
              <a:srgbClr val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Rechteck 220">
              <a:extLst>
                <a:ext uri="{FF2B5EF4-FFF2-40B4-BE49-F238E27FC236}">
                  <a16:creationId xmlns:a16="http://schemas.microsoft.com/office/drawing/2014/main" id="{8F3CF94B-96C3-401F-974B-6A8AFF82F829}"/>
                </a:ext>
              </a:extLst>
            </p:cNvPr>
            <p:cNvSpPr/>
            <p:nvPr/>
          </p:nvSpPr>
          <p:spPr>
            <a:xfrm>
              <a:off x="4951066" y="3306213"/>
              <a:ext cx="245454" cy="212727"/>
            </a:xfrm>
            <a:prstGeom prst="rect">
              <a:avLst/>
            </a:prstGeom>
            <a:solidFill>
              <a:srgbClr val="000000"/>
            </a:solidFill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2" name="Flussdiagramm: Zusammenführen 221">
              <a:extLst>
                <a:ext uri="{FF2B5EF4-FFF2-40B4-BE49-F238E27FC236}">
                  <a16:creationId xmlns:a16="http://schemas.microsoft.com/office/drawing/2014/main" id="{4F23988B-6712-4122-A9B5-68F47981DD7D}"/>
                </a:ext>
              </a:extLst>
            </p:cNvPr>
            <p:cNvSpPr/>
            <p:nvPr/>
          </p:nvSpPr>
          <p:spPr>
            <a:xfrm>
              <a:off x="5000157" y="3306213"/>
              <a:ext cx="147272" cy="85091"/>
            </a:xfrm>
            <a:prstGeom prst="flowChartMerge">
              <a:avLst/>
            </a:prstGeom>
            <a:solidFill>
              <a:schemeClr val="bg2">
                <a:lumMod val="50000"/>
              </a:schemeClr>
            </a:solidFill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3" name="Bogen 222">
              <a:extLst>
                <a:ext uri="{FF2B5EF4-FFF2-40B4-BE49-F238E27FC236}">
                  <a16:creationId xmlns:a16="http://schemas.microsoft.com/office/drawing/2014/main" id="{430506E7-C1DF-44E5-85DD-81124C1B66E3}"/>
                </a:ext>
              </a:extLst>
            </p:cNvPr>
            <p:cNvSpPr/>
            <p:nvPr/>
          </p:nvSpPr>
          <p:spPr>
            <a:xfrm rot="16200000" flipH="1">
              <a:off x="5020791" y="3228082"/>
              <a:ext cx="112102" cy="98182"/>
            </a:xfrm>
            <a:prstGeom prst="arc">
              <a:avLst>
                <a:gd name="adj1" fmla="val 18558578"/>
                <a:gd name="adj2" fmla="val 3109019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24" name="Gerade Verbindung 68">
              <a:extLst>
                <a:ext uri="{FF2B5EF4-FFF2-40B4-BE49-F238E27FC236}">
                  <a16:creationId xmlns:a16="http://schemas.microsoft.com/office/drawing/2014/main" id="{8D449478-3A66-4115-B076-965A1090A49D}"/>
                </a:ext>
              </a:extLst>
            </p:cNvPr>
            <p:cNvCxnSpPr/>
            <p:nvPr/>
          </p:nvCxnSpPr>
          <p:spPr>
            <a:xfrm flipH="1">
              <a:off x="5117817" y="3181390"/>
              <a:ext cx="147272" cy="127636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225" name="Gerade Verbindung 69">
              <a:extLst>
                <a:ext uri="{FF2B5EF4-FFF2-40B4-BE49-F238E27FC236}">
                  <a16:creationId xmlns:a16="http://schemas.microsoft.com/office/drawing/2014/main" id="{B3047E76-E00F-421B-8140-A321A950402F}"/>
                </a:ext>
              </a:extLst>
            </p:cNvPr>
            <p:cNvCxnSpPr/>
            <p:nvPr/>
          </p:nvCxnSpPr>
          <p:spPr>
            <a:xfrm>
              <a:off x="4886971" y="3181390"/>
              <a:ext cx="147272" cy="127636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</p:grpSp>
      <p:sp>
        <p:nvSpPr>
          <p:cNvPr id="226" name="Textfeld 225">
            <a:extLst>
              <a:ext uri="{FF2B5EF4-FFF2-40B4-BE49-F238E27FC236}">
                <a16:creationId xmlns:a16="http://schemas.microsoft.com/office/drawing/2014/main" id="{5D0819B1-C0EB-4AA2-90DB-D6F22AA321C7}"/>
              </a:ext>
            </a:extLst>
          </p:cNvPr>
          <p:cNvSpPr txBox="1"/>
          <p:nvPr/>
        </p:nvSpPr>
        <p:spPr>
          <a:xfrm>
            <a:off x="360497" y="5232472"/>
            <a:ext cx="1353641" cy="35981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913943">
              <a:defRPr/>
            </a:pPr>
            <a:r>
              <a:rPr lang="en-GB" sz="1200" dirty="0">
                <a:solidFill>
                  <a:prstClr val="black"/>
                </a:solidFill>
                <a:latin typeface="+mj-lt"/>
                <a:ea typeface="ＭＳ Ｐゴシック" charset="-128"/>
                <a:cs typeface="Arial" panose="020B0604020202020204" pitchFamily="34" charset="0"/>
              </a:rPr>
              <a:t>OT software</a:t>
            </a:r>
            <a:br>
              <a:rPr lang="en-GB" sz="1200" dirty="0">
                <a:solidFill>
                  <a:prstClr val="black"/>
                </a:solidFill>
                <a:latin typeface="+mj-lt"/>
                <a:ea typeface="ＭＳ Ｐゴシック" charset="-128"/>
                <a:cs typeface="Arial" panose="020B0604020202020204" pitchFamily="34" charset="0"/>
              </a:rPr>
            </a:br>
            <a:r>
              <a:rPr lang="en-GB" sz="1200" dirty="0">
                <a:solidFill>
                  <a:prstClr val="black"/>
                </a:solidFill>
                <a:latin typeface="+mj-lt"/>
                <a:ea typeface="ＭＳ Ｐゴシック" charset="-128"/>
                <a:cs typeface="Arial" panose="020B0604020202020204" pitchFamily="34" charset="0"/>
              </a:rPr>
              <a:t>provider</a:t>
            </a:r>
          </a:p>
        </p:txBody>
      </p:sp>
      <p:grpSp>
        <p:nvGrpSpPr>
          <p:cNvPr id="59" name="Gruppe 58">
            <a:extLst>
              <a:ext uri="{FF2B5EF4-FFF2-40B4-BE49-F238E27FC236}">
                <a16:creationId xmlns:a16="http://schemas.microsoft.com/office/drawing/2014/main" id="{A62F3B92-752C-8C4C-B523-B1F37C03268C}"/>
              </a:ext>
            </a:extLst>
          </p:cNvPr>
          <p:cNvGrpSpPr/>
          <p:nvPr/>
        </p:nvGrpSpPr>
        <p:grpSpPr>
          <a:xfrm>
            <a:off x="8733183" y="5446643"/>
            <a:ext cx="2623491" cy="821635"/>
            <a:chOff x="8733183" y="5446643"/>
            <a:chExt cx="2623491" cy="821635"/>
          </a:xfrm>
        </p:grpSpPr>
        <p:sp>
          <p:nvSpPr>
            <p:cNvPr id="56" name="Rektangel 55">
              <a:extLst>
                <a:ext uri="{FF2B5EF4-FFF2-40B4-BE49-F238E27FC236}">
                  <a16:creationId xmlns:a16="http://schemas.microsoft.com/office/drawing/2014/main" id="{122EB3E7-B73E-E940-83DC-DB2574D53623}"/>
                </a:ext>
              </a:extLst>
            </p:cNvPr>
            <p:cNvSpPr/>
            <p:nvPr/>
          </p:nvSpPr>
          <p:spPr>
            <a:xfrm>
              <a:off x="8733183" y="5446643"/>
              <a:ext cx="2620617" cy="82163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5" name="Gruppe 54">
              <a:extLst>
                <a:ext uri="{FF2B5EF4-FFF2-40B4-BE49-F238E27FC236}">
                  <a16:creationId xmlns:a16="http://schemas.microsoft.com/office/drawing/2014/main" id="{162CEFD4-779C-674C-8650-33AAEA7DEEA6}"/>
                </a:ext>
              </a:extLst>
            </p:cNvPr>
            <p:cNvGrpSpPr/>
            <p:nvPr/>
          </p:nvGrpSpPr>
          <p:grpSpPr>
            <a:xfrm>
              <a:off x="8871079" y="5497041"/>
              <a:ext cx="2485595" cy="763103"/>
              <a:chOff x="8871079" y="5497041"/>
              <a:chExt cx="2485595" cy="763103"/>
            </a:xfrm>
          </p:grpSpPr>
          <p:cxnSp>
            <p:nvCxnSpPr>
              <p:cNvPr id="217" name="Gewinkelte Verbindung 263">
                <a:extLst>
                  <a:ext uri="{FF2B5EF4-FFF2-40B4-BE49-F238E27FC236}">
                    <a16:creationId xmlns:a16="http://schemas.microsoft.com/office/drawing/2014/main" id="{74D05700-5F34-4BCC-8E1F-BA87814F4F08}"/>
                  </a:ext>
                </a:extLst>
              </p:cNvPr>
              <p:cNvCxnSpPr/>
              <p:nvPr/>
            </p:nvCxnSpPr>
            <p:spPr bwMode="auto">
              <a:xfrm flipH="1" flipV="1">
                <a:off x="8871079" y="6116149"/>
                <a:ext cx="359813" cy="54"/>
              </a:xfrm>
              <a:prstGeom prst="bentConnector3">
                <a:avLst>
                  <a:gd name="adj1" fmla="val 50000"/>
                </a:avLst>
              </a:prstGeom>
              <a:solidFill>
                <a:srgbClr val="BECDD7"/>
              </a:solidFill>
              <a:ln w="19050" cap="flat" cmpd="sng" algn="ctr">
                <a:solidFill>
                  <a:srgbClr val="879BAA"/>
                </a:solidFill>
                <a:prstDash val="solid"/>
                <a:round/>
                <a:headEnd type="arrow" w="med" len="med"/>
                <a:tailEnd type="none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227" name="Textfeld 226">
                <a:extLst>
                  <a:ext uri="{FF2B5EF4-FFF2-40B4-BE49-F238E27FC236}">
                    <a16:creationId xmlns:a16="http://schemas.microsoft.com/office/drawing/2014/main" id="{84F2785D-1AD3-4B3C-BD1E-F27D2E6248CF}"/>
                  </a:ext>
                </a:extLst>
              </p:cNvPr>
              <p:cNvSpPr txBox="1"/>
              <p:nvPr/>
            </p:nvSpPr>
            <p:spPr>
              <a:xfrm>
                <a:off x="9302903" y="5756343"/>
                <a:ext cx="1942988" cy="28785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defTabSz="913943" fontAlgn="base">
                  <a:lnSpc>
                    <a:spcPct val="80000"/>
                  </a:lnSpc>
                  <a:spcAft>
                    <a:spcPct val="0"/>
                  </a:spcAft>
                </a:pPr>
                <a:r>
                  <a:rPr lang="en-US" sz="1199" i="1" dirty="0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charset="-128"/>
                    <a:cs typeface="Arial" panose="020B0604020202020204" pitchFamily="34" charset="0"/>
                  </a:rPr>
                  <a:t>physical value stream</a:t>
                </a:r>
              </a:p>
            </p:txBody>
          </p:sp>
          <p:sp>
            <p:nvSpPr>
              <p:cNvPr id="228" name="Textfeld 227">
                <a:extLst>
                  <a:ext uri="{FF2B5EF4-FFF2-40B4-BE49-F238E27FC236}">
                    <a16:creationId xmlns:a16="http://schemas.microsoft.com/office/drawing/2014/main" id="{2A90F1C2-E89A-411C-947A-5994D305E123}"/>
                  </a:ext>
                </a:extLst>
              </p:cNvPr>
              <p:cNvSpPr txBox="1"/>
              <p:nvPr/>
            </p:nvSpPr>
            <p:spPr>
              <a:xfrm>
                <a:off x="9302903" y="5972294"/>
                <a:ext cx="1942988" cy="28785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defTabSz="913943" fontAlgn="base">
                  <a:spcAft>
                    <a:spcPct val="0"/>
                  </a:spcAft>
                </a:pPr>
                <a:r>
                  <a:rPr lang="en-US" sz="1199" i="1" dirty="0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charset="-128"/>
                    <a:cs typeface="Arial" panose="020B0604020202020204" pitchFamily="34" charset="0"/>
                  </a:rPr>
                  <a:t>data &amp; service value stream</a:t>
                </a:r>
              </a:p>
            </p:txBody>
          </p:sp>
          <p:cxnSp>
            <p:nvCxnSpPr>
              <p:cNvPr id="229" name="Gewinkelte Verbindung 263">
                <a:extLst>
                  <a:ext uri="{FF2B5EF4-FFF2-40B4-BE49-F238E27FC236}">
                    <a16:creationId xmlns:a16="http://schemas.microsoft.com/office/drawing/2014/main" id="{130B1197-0F72-4979-8321-3849BD38A07D}"/>
                  </a:ext>
                </a:extLst>
              </p:cNvPr>
              <p:cNvCxnSpPr/>
              <p:nvPr/>
            </p:nvCxnSpPr>
            <p:spPr bwMode="auto">
              <a:xfrm flipV="1">
                <a:off x="8871079" y="5900305"/>
                <a:ext cx="359813" cy="54"/>
              </a:xfrm>
              <a:prstGeom prst="bentConnector3">
                <a:avLst>
                  <a:gd name="adj1" fmla="val 50000"/>
                </a:avLst>
              </a:prstGeom>
              <a:solidFill>
                <a:srgbClr val="BECDD7"/>
              </a:solidFill>
              <a:ln w="38100" cap="flat" cmpd="sng" algn="ctr">
                <a:solidFill>
                  <a:srgbClr val="000000">
                    <a:lumMod val="65000"/>
                    <a:lumOff val="35000"/>
                  </a:srgb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52" name="Textfeld 51"/>
              <p:cNvSpPr txBox="1"/>
              <p:nvPr/>
            </p:nvSpPr>
            <p:spPr>
              <a:xfrm>
                <a:off x="8871079" y="5497041"/>
                <a:ext cx="2485595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de-DE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Connections between icons:</a:t>
                </a:r>
              </a:p>
            </p:txBody>
          </p:sp>
        </p:grpSp>
      </p:grpSp>
      <p:grpSp>
        <p:nvGrpSpPr>
          <p:cNvPr id="264" name="Gruppe 263">
            <a:extLst>
              <a:ext uri="{FF2B5EF4-FFF2-40B4-BE49-F238E27FC236}">
                <a16:creationId xmlns:a16="http://schemas.microsoft.com/office/drawing/2014/main" id="{8AE509CF-F979-0E41-B1E1-FF6D310987A2}"/>
              </a:ext>
            </a:extLst>
          </p:cNvPr>
          <p:cNvGrpSpPr/>
          <p:nvPr/>
        </p:nvGrpSpPr>
        <p:grpSpPr>
          <a:xfrm>
            <a:off x="6823302" y="3970643"/>
            <a:ext cx="1353641" cy="972956"/>
            <a:chOff x="6823302" y="3970643"/>
            <a:chExt cx="1353641" cy="972956"/>
          </a:xfrm>
        </p:grpSpPr>
        <p:sp>
          <p:nvSpPr>
            <p:cNvPr id="231" name="Rechteck 133">
              <a:extLst>
                <a:ext uri="{FF2B5EF4-FFF2-40B4-BE49-F238E27FC236}">
                  <a16:creationId xmlns:a16="http://schemas.microsoft.com/office/drawing/2014/main" id="{EB658709-64B5-A29E-7511-3CEB958D5F2E}"/>
                </a:ext>
              </a:extLst>
            </p:cNvPr>
            <p:cNvSpPr/>
            <p:nvPr/>
          </p:nvSpPr>
          <p:spPr>
            <a:xfrm>
              <a:off x="7212123" y="4360131"/>
              <a:ext cx="576001" cy="5834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4" name="Graphic 53" descr="Stream">
              <a:extLst>
                <a:ext uri="{FF2B5EF4-FFF2-40B4-BE49-F238E27FC236}">
                  <a16:creationId xmlns:a16="http://schemas.microsoft.com/office/drawing/2014/main" id="{2FA40495-0D37-375B-5D09-31E5670AF0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259396" y="4412161"/>
              <a:ext cx="479407" cy="479407"/>
            </a:xfrm>
            <a:prstGeom prst="rect">
              <a:avLst/>
            </a:prstGeom>
          </p:spPr>
        </p:pic>
        <p:sp>
          <p:nvSpPr>
            <p:cNvPr id="235" name="Textfeld 181">
              <a:extLst>
                <a:ext uri="{FF2B5EF4-FFF2-40B4-BE49-F238E27FC236}">
                  <a16:creationId xmlns:a16="http://schemas.microsoft.com/office/drawing/2014/main" id="{4977622C-05AF-46BB-804D-1774E776D611}"/>
                </a:ext>
              </a:extLst>
            </p:cNvPr>
            <p:cNvSpPr txBox="1"/>
            <p:nvPr/>
          </p:nvSpPr>
          <p:spPr>
            <a:xfrm>
              <a:off x="6823302" y="3970643"/>
              <a:ext cx="1353641" cy="3598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 defTabSz="913943">
                <a:defRPr/>
              </a:pPr>
              <a:r>
                <a:rPr lang="en-GB" sz="1200" dirty="0">
                  <a:solidFill>
                    <a:prstClr val="black"/>
                  </a:solidFill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  <a:t>smart edge</a:t>
              </a:r>
            </a:p>
            <a:p>
              <a:pPr algn="ctr" defTabSz="913943">
                <a:defRPr/>
              </a:pPr>
              <a:r>
                <a:rPr lang="en-GB" sz="1200" dirty="0">
                  <a:solidFill>
                    <a:prstClr val="black"/>
                  </a:solidFill>
                  <a:latin typeface="Arial" panose="020B0604020202020204" pitchFamily="34" charset="0"/>
                  <a:ea typeface="ＭＳ Ｐゴシック" charset="-128"/>
                  <a:cs typeface="Arial" panose="020B0604020202020204" pitchFamily="34" charset="0"/>
                </a:rPr>
                <a:t>device</a:t>
              </a:r>
            </a:p>
          </p:txBody>
        </p:sp>
      </p:grpSp>
      <p:pic>
        <p:nvPicPr>
          <p:cNvPr id="57" name="Grafik 56" descr="Kontrakt med massiv udfyldning">
            <a:extLst>
              <a:ext uri="{FF2B5EF4-FFF2-40B4-BE49-F238E27FC236}">
                <a16:creationId xmlns:a16="http://schemas.microsoft.com/office/drawing/2014/main" id="{AA35985B-023B-DA4F-9CAF-08AAB7A76B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33646" y="3065205"/>
            <a:ext cx="576002" cy="576002"/>
          </a:xfrm>
          <a:prstGeom prst="rect">
            <a:avLst/>
          </a:prstGeom>
        </p:spPr>
      </p:pic>
      <p:grpSp>
        <p:nvGrpSpPr>
          <p:cNvPr id="255" name="Gruppe 254">
            <a:extLst>
              <a:ext uri="{FF2B5EF4-FFF2-40B4-BE49-F238E27FC236}">
                <a16:creationId xmlns:a16="http://schemas.microsoft.com/office/drawing/2014/main" id="{57E304D6-083D-5640-8A74-CC2F0853375A}"/>
              </a:ext>
            </a:extLst>
          </p:cNvPr>
          <p:cNvGrpSpPr/>
          <p:nvPr/>
        </p:nvGrpSpPr>
        <p:grpSpPr>
          <a:xfrm>
            <a:off x="7127482" y="5489192"/>
            <a:ext cx="780327" cy="780327"/>
            <a:chOff x="7127482" y="5489192"/>
            <a:chExt cx="780327" cy="780327"/>
          </a:xfrm>
        </p:grpSpPr>
        <p:sp>
          <p:nvSpPr>
            <p:cNvPr id="254" name="Rektangel 253">
              <a:extLst>
                <a:ext uri="{FF2B5EF4-FFF2-40B4-BE49-F238E27FC236}">
                  <a16:creationId xmlns:a16="http://schemas.microsoft.com/office/drawing/2014/main" id="{F61A8DDC-6C17-E24B-B664-BD59469B3C06}"/>
                </a:ext>
              </a:extLst>
            </p:cNvPr>
            <p:cNvSpPr/>
            <p:nvPr/>
          </p:nvSpPr>
          <p:spPr>
            <a:xfrm>
              <a:off x="7212123" y="5567149"/>
              <a:ext cx="623850" cy="6244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38" name="Grafik 237" descr="Trådløs router med massiv udfyldning">
              <a:extLst>
                <a:ext uri="{FF2B5EF4-FFF2-40B4-BE49-F238E27FC236}">
                  <a16:creationId xmlns:a16="http://schemas.microsoft.com/office/drawing/2014/main" id="{B608D168-86E9-D843-B7EB-5C2AA7E0C5B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127482" y="5489192"/>
              <a:ext cx="780327" cy="780327"/>
            </a:xfrm>
            <a:prstGeom prst="rect">
              <a:avLst/>
            </a:prstGeom>
          </p:spPr>
        </p:pic>
      </p:grpSp>
      <p:sp>
        <p:nvSpPr>
          <p:cNvPr id="256" name="Textfeld 181">
            <a:extLst>
              <a:ext uri="{FF2B5EF4-FFF2-40B4-BE49-F238E27FC236}">
                <a16:creationId xmlns:a16="http://schemas.microsoft.com/office/drawing/2014/main" id="{972210EA-9899-404D-B93D-21CCD2FF6AA6}"/>
              </a:ext>
            </a:extLst>
          </p:cNvPr>
          <p:cNvSpPr txBox="1"/>
          <p:nvPr/>
        </p:nvSpPr>
        <p:spPr>
          <a:xfrm>
            <a:off x="6822280" y="5178334"/>
            <a:ext cx="1353641" cy="35981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913943">
              <a:defRPr/>
            </a:pP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connectivity provider</a:t>
            </a:r>
          </a:p>
        </p:txBody>
      </p:sp>
      <p:sp>
        <p:nvSpPr>
          <p:cNvPr id="263" name="Textfeld 113">
            <a:extLst>
              <a:ext uri="{FF2B5EF4-FFF2-40B4-BE49-F238E27FC236}">
                <a16:creationId xmlns:a16="http://schemas.microsoft.com/office/drawing/2014/main" id="{01F21532-8040-7E40-8DB7-2D7A228AFFB4}"/>
              </a:ext>
            </a:extLst>
          </p:cNvPr>
          <p:cNvSpPr txBox="1"/>
          <p:nvPr/>
        </p:nvSpPr>
        <p:spPr>
          <a:xfrm>
            <a:off x="6981928" y="2787813"/>
            <a:ext cx="1079438" cy="28785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de-DE"/>
            </a:defPPr>
            <a:lvl1pPr algn="ctr"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defTabSz="913943" fontAlgn="base">
              <a:spcAft>
                <a:spcPct val="0"/>
              </a:spcAft>
            </a:pPr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legislation </a:t>
            </a:r>
          </a:p>
        </p:txBody>
      </p:sp>
    </p:spTree>
    <p:extLst>
      <p:ext uri="{BB962C8B-B14F-4D97-AF65-F5344CB8AC3E}">
        <p14:creationId xmlns:p14="http://schemas.microsoft.com/office/powerpoint/2010/main" val="19060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386B33-5C3F-7C49-AB3A-F10DB82E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Icons for Business models </a:t>
            </a:r>
            <a:endParaRPr lang="en-US" dirty="0"/>
          </a:p>
        </p:txBody>
      </p:sp>
      <p:grpSp>
        <p:nvGrpSpPr>
          <p:cNvPr id="73" name="Gruppe 72">
            <a:extLst>
              <a:ext uri="{FF2B5EF4-FFF2-40B4-BE49-F238E27FC236}">
                <a16:creationId xmlns:a16="http://schemas.microsoft.com/office/drawing/2014/main" id="{DA1EC7C2-3CB8-544C-8831-409A1E160E09}"/>
              </a:ext>
            </a:extLst>
          </p:cNvPr>
          <p:cNvGrpSpPr/>
          <p:nvPr/>
        </p:nvGrpSpPr>
        <p:grpSpPr>
          <a:xfrm>
            <a:off x="687249" y="4250887"/>
            <a:ext cx="3677609" cy="552011"/>
            <a:chOff x="739423" y="4660068"/>
            <a:chExt cx="3677609" cy="552011"/>
          </a:xfrm>
        </p:grpSpPr>
        <p:sp>
          <p:nvSpPr>
            <p:cNvPr id="72" name="Rektangel 71">
              <a:extLst>
                <a:ext uri="{FF2B5EF4-FFF2-40B4-BE49-F238E27FC236}">
                  <a16:creationId xmlns:a16="http://schemas.microsoft.com/office/drawing/2014/main" id="{BA01476D-4EE7-D348-B4D1-3A9B2BFEAA24}"/>
                </a:ext>
              </a:extLst>
            </p:cNvPr>
            <p:cNvSpPr/>
            <p:nvPr/>
          </p:nvSpPr>
          <p:spPr>
            <a:xfrm>
              <a:off x="739423" y="4660068"/>
              <a:ext cx="3677609" cy="5520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1" name="Gruppe 70">
              <a:extLst>
                <a:ext uri="{FF2B5EF4-FFF2-40B4-BE49-F238E27FC236}">
                  <a16:creationId xmlns:a16="http://schemas.microsoft.com/office/drawing/2014/main" id="{724068FF-94CC-964B-8A8D-E658AE81F450}"/>
                </a:ext>
              </a:extLst>
            </p:cNvPr>
            <p:cNvGrpSpPr/>
            <p:nvPr/>
          </p:nvGrpSpPr>
          <p:grpSpPr>
            <a:xfrm>
              <a:off x="838199" y="4764346"/>
              <a:ext cx="3578833" cy="376193"/>
              <a:chOff x="806157" y="4570630"/>
              <a:chExt cx="3578833" cy="376193"/>
            </a:xfrm>
          </p:grpSpPr>
          <p:sp>
            <p:nvSpPr>
              <p:cNvPr id="67" name="Oval 116">
                <a:extLst>
                  <a:ext uri="{FF2B5EF4-FFF2-40B4-BE49-F238E27FC236}">
                    <a16:creationId xmlns:a16="http://schemas.microsoft.com/office/drawing/2014/main" id="{55AA47B4-2DA6-9643-808A-390E177B336D}"/>
                  </a:ext>
                </a:extLst>
              </p:cNvPr>
              <p:cNvSpPr/>
              <p:nvPr/>
            </p:nvSpPr>
            <p:spPr>
              <a:xfrm>
                <a:off x="806157" y="4591962"/>
                <a:ext cx="298831" cy="313757"/>
              </a:xfrm>
              <a:prstGeom prst="ellipse">
                <a:avLst/>
              </a:prstGeom>
              <a:solidFill>
                <a:schemeClr val="accent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08000" tIns="72000" rIns="108000" bIns="72000" rtlCol="0" anchor="ctr" anchorCtr="0"/>
              <a:lstStyle/>
              <a:p>
                <a:pPr algn="ctr"/>
                <a:endParaRPr lang="en-GB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Oval 130">
                <a:extLst>
                  <a:ext uri="{FF2B5EF4-FFF2-40B4-BE49-F238E27FC236}">
                    <a16:creationId xmlns:a16="http://schemas.microsoft.com/office/drawing/2014/main" id="{BC17E8A9-7FE0-9143-95B0-3F7A00ABB14E}"/>
                  </a:ext>
                </a:extLst>
              </p:cNvPr>
              <p:cNvSpPr/>
              <p:nvPr/>
            </p:nvSpPr>
            <p:spPr>
              <a:xfrm>
                <a:off x="2609869" y="4591962"/>
                <a:ext cx="298831" cy="31375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08000" tIns="72000" rIns="108000" bIns="72000" rtlCol="0" anchor="ctr" anchorCtr="0"/>
              <a:lstStyle/>
              <a:p>
                <a:pPr algn="ctr"/>
                <a:endParaRPr lang="en-GB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Textfeld 46">
                <a:extLst>
                  <a:ext uri="{FF2B5EF4-FFF2-40B4-BE49-F238E27FC236}">
                    <a16:creationId xmlns:a16="http://schemas.microsoft.com/office/drawing/2014/main" id="{C2B6C966-44E8-0C47-B99B-884DA6B0412E}"/>
                  </a:ext>
                </a:extLst>
              </p:cNvPr>
              <p:cNvSpPr txBox="1"/>
              <p:nvPr/>
            </p:nvSpPr>
            <p:spPr>
              <a:xfrm>
                <a:off x="1140783" y="4586823"/>
                <a:ext cx="1175589" cy="36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 defTabSz="913943" fontAlgn="base"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ea typeface="ＭＳ Ｐゴシック" charset="-128"/>
                  </a:rPr>
                  <a:t>significant change</a:t>
                </a:r>
              </a:p>
            </p:txBody>
          </p:sp>
          <p:sp>
            <p:nvSpPr>
              <p:cNvPr id="70" name="Textfeld 46">
                <a:extLst>
                  <a:ext uri="{FF2B5EF4-FFF2-40B4-BE49-F238E27FC236}">
                    <a16:creationId xmlns:a16="http://schemas.microsoft.com/office/drawing/2014/main" id="{4B3B0721-BFF5-E949-89B6-12AABB912EC6}"/>
                  </a:ext>
                </a:extLst>
              </p:cNvPr>
              <p:cNvSpPr txBox="1"/>
              <p:nvPr/>
            </p:nvSpPr>
            <p:spPr>
              <a:xfrm>
                <a:off x="2908701" y="4570630"/>
                <a:ext cx="1476289" cy="36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algn="ctr" defTabSz="913943" fontAlgn="base"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ea typeface="ＭＳ Ｐゴシック" charset="-128"/>
                  </a:rPr>
                  <a:t>no significant change</a:t>
                </a:r>
              </a:p>
            </p:txBody>
          </p:sp>
        </p:grpSp>
      </p:grpSp>
      <p:grpSp>
        <p:nvGrpSpPr>
          <p:cNvPr id="124" name="Gruppe 123">
            <a:extLst>
              <a:ext uri="{FF2B5EF4-FFF2-40B4-BE49-F238E27FC236}">
                <a16:creationId xmlns:a16="http://schemas.microsoft.com/office/drawing/2014/main" id="{16C0D3E0-5751-8A4F-923E-FD06AAF60B78}"/>
              </a:ext>
            </a:extLst>
          </p:cNvPr>
          <p:cNvGrpSpPr/>
          <p:nvPr/>
        </p:nvGrpSpPr>
        <p:grpSpPr>
          <a:xfrm>
            <a:off x="7843146" y="2335088"/>
            <a:ext cx="2189631" cy="1705083"/>
            <a:chOff x="9769288" y="3886810"/>
            <a:chExt cx="2189631" cy="1705083"/>
          </a:xfrm>
        </p:grpSpPr>
        <p:sp>
          <p:nvSpPr>
            <p:cNvPr id="125" name="Triangle 134">
              <a:extLst>
                <a:ext uri="{FF2B5EF4-FFF2-40B4-BE49-F238E27FC236}">
                  <a16:creationId xmlns:a16="http://schemas.microsoft.com/office/drawing/2014/main" id="{BBF4F2A1-27CC-8A4D-9B8B-CF5C9A06465B}"/>
                </a:ext>
              </a:extLst>
            </p:cNvPr>
            <p:cNvSpPr/>
            <p:nvPr/>
          </p:nvSpPr>
          <p:spPr>
            <a:xfrm>
              <a:off x="9949288" y="4066810"/>
              <a:ext cx="1833565" cy="1224136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126" name="Freeform 135">
              <a:extLst>
                <a:ext uri="{FF2B5EF4-FFF2-40B4-BE49-F238E27FC236}">
                  <a16:creationId xmlns:a16="http://schemas.microsoft.com/office/drawing/2014/main" id="{7ADBA515-ACAA-0945-87C8-B2065C5CA2ED}"/>
                </a:ext>
              </a:extLst>
            </p:cNvPr>
            <p:cNvSpPr/>
            <p:nvPr/>
          </p:nvSpPr>
          <p:spPr>
            <a:xfrm>
              <a:off x="9943841" y="4584000"/>
              <a:ext cx="935182" cy="702955"/>
            </a:xfrm>
            <a:custGeom>
              <a:avLst/>
              <a:gdLst>
                <a:gd name="connsiteX0" fmla="*/ 924791 w 935182"/>
                <a:gd name="connsiteY0" fmla="*/ 675409 h 675409"/>
                <a:gd name="connsiteX1" fmla="*/ 0 w 935182"/>
                <a:gd name="connsiteY1" fmla="*/ 675409 h 675409"/>
                <a:gd name="connsiteX2" fmla="*/ 529936 w 935182"/>
                <a:gd name="connsiteY2" fmla="*/ 0 h 675409"/>
                <a:gd name="connsiteX3" fmla="*/ 935182 w 935182"/>
                <a:gd name="connsiteY3" fmla="*/ 228600 h 675409"/>
                <a:gd name="connsiteX4" fmla="*/ 924791 w 935182"/>
                <a:gd name="connsiteY4" fmla="*/ 675409 h 675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5182" h="675409">
                  <a:moveTo>
                    <a:pt x="924791" y="675409"/>
                  </a:moveTo>
                  <a:lnTo>
                    <a:pt x="0" y="675409"/>
                  </a:lnTo>
                  <a:lnTo>
                    <a:pt x="529936" y="0"/>
                  </a:lnTo>
                  <a:lnTo>
                    <a:pt x="935182" y="228600"/>
                  </a:lnTo>
                  <a:lnTo>
                    <a:pt x="924791" y="675409"/>
                  </a:ln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127" name="Freeform 136">
              <a:extLst>
                <a:ext uri="{FF2B5EF4-FFF2-40B4-BE49-F238E27FC236}">
                  <a16:creationId xmlns:a16="http://schemas.microsoft.com/office/drawing/2014/main" id="{DEE5BDDB-51D9-9145-A996-7FCE48153E82}"/>
                </a:ext>
              </a:extLst>
            </p:cNvPr>
            <p:cNvSpPr/>
            <p:nvPr/>
          </p:nvSpPr>
          <p:spPr>
            <a:xfrm>
              <a:off x="10868632" y="4642914"/>
              <a:ext cx="898813" cy="644041"/>
            </a:xfrm>
            <a:custGeom>
              <a:avLst/>
              <a:gdLst>
                <a:gd name="connsiteX0" fmla="*/ 0 w 898813"/>
                <a:gd name="connsiteY0" fmla="*/ 618259 h 618259"/>
                <a:gd name="connsiteX1" fmla="*/ 898813 w 898813"/>
                <a:gd name="connsiteY1" fmla="*/ 618259 h 618259"/>
                <a:gd name="connsiteX2" fmla="*/ 426027 w 898813"/>
                <a:gd name="connsiteY2" fmla="*/ 0 h 618259"/>
                <a:gd name="connsiteX3" fmla="*/ 10391 w 898813"/>
                <a:gd name="connsiteY3" fmla="*/ 181841 h 618259"/>
                <a:gd name="connsiteX4" fmla="*/ 0 w 898813"/>
                <a:gd name="connsiteY4" fmla="*/ 618259 h 61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8813" h="618259">
                  <a:moveTo>
                    <a:pt x="0" y="618259"/>
                  </a:moveTo>
                  <a:lnTo>
                    <a:pt x="898813" y="618259"/>
                  </a:lnTo>
                  <a:lnTo>
                    <a:pt x="426027" y="0"/>
                  </a:lnTo>
                  <a:lnTo>
                    <a:pt x="10391" y="181841"/>
                  </a:lnTo>
                  <a:lnTo>
                    <a:pt x="0" y="618259"/>
                  </a:lnTo>
                  <a:close/>
                </a:path>
              </a:pathLst>
            </a:cu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128" name="Freeform 137">
              <a:extLst>
                <a:ext uri="{FF2B5EF4-FFF2-40B4-BE49-F238E27FC236}">
                  <a16:creationId xmlns:a16="http://schemas.microsoft.com/office/drawing/2014/main" id="{EA6E826A-E39E-934F-A5B3-6440B70D3F47}"/>
                </a:ext>
              </a:extLst>
            </p:cNvPr>
            <p:cNvSpPr/>
            <p:nvPr/>
          </p:nvSpPr>
          <p:spPr>
            <a:xfrm>
              <a:off x="10463386" y="4057341"/>
              <a:ext cx="826078" cy="763732"/>
            </a:xfrm>
            <a:custGeom>
              <a:avLst/>
              <a:gdLst>
                <a:gd name="connsiteX0" fmla="*/ 400050 w 826078"/>
                <a:gd name="connsiteY0" fmla="*/ 0 h 763732"/>
                <a:gd name="connsiteX1" fmla="*/ 0 w 826078"/>
                <a:gd name="connsiteY1" fmla="*/ 545523 h 763732"/>
                <a:gd name="connsiteX2" fmla="*/ 405246 w 826078"/>
                <a:gd name="connsiteY2" fmla="*/ 763732 h 763732"/>
                <a:gd name="connsiteX3" fmla="*/ 826078 w 826078"/>
                <a:gd name="connsiteY3" fmla="*/ 587087 h 763732"/>
                <a:gd name="connsiteX4" fmla="*/ 400050 w 826078"/>
                <a:gd name="connsiteY4" fmla="*/ 0 h 76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6078" h="763732">
                  <a:moveTo>
                    <a:pt x="400050" y="0"/>
                  </a:moveTo>
                  <a:lnTo>
                    <a:pt x="0" y="545523"/>
                  </a:lnTo>
                  <a:lnTo>
                    <a:pt x="405246" y="763732"/>
                  </a:lnTo>
                  <a:lnTo>
                    <a:pt x="826078" y="587087"/>
                  </a:lnTo>
                  <a:lnTo>
                    <a:pt x="400050" y="0"/>
                  </a:ln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29" name="Straight Connector 138">
              <a:extLst>
                <a:ext uri="{FF2B5EF4-FFF2-40B4-BE49-F238E27FC236}">
                  <a16:creationId xmlns:a16="http://schemas.microsoft.com/office/drawing/2014/main" id="{9E8EDE10-20F9-CE4E-957E-04BA5760A1B9}"/>
                </a:ext>
              </a:extLst>
            </p:cNvPr>
            <p:cNvCxnSpPr>
              <a:cxnSpLocks/>
              <a:stCxn id="125" idx="3"/>
              <a:endCxn id="128" idx="2"/>
            </p:cNvCxnSpPr>
            <p:nvPr/>
          </p:nvCxnSpPr>
          <p:spPr>
            <a:xfrm flipV="1">
              <a:off x="10866071" y="4821073"/>
              <a:ext cx="2561" cy="469873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39">
              <a:extLst>
                <a:ext uri="{FF2B5EF4-FFF2-40B4-BE49-F238E27FC236}">
                  <a16:creationId xmlns:a16="http://schemas.microsoft.com/office/drawing/2014/main" id="{F9D371F8-C24D-3947-9FDE-38750505EDA7}"/>
                </a:ext>
              </a:extLst>
            </p:cNvPr>
            <p:cNvCxnSpPr>
              <a:cxnSpLocks/>
              <a:stCxn id="128" idx="1"/>
              <a:endCxn id="128" idx="2"/>
            </p:cNvCxnSpPr>
            <p:nvPr/>
          </p:nvCxnSpPr>
          <p:spPr>
            <a:xfrm>
              <a:off x="10463386" y="4602864"/>
              <a:ext cx="405246" cy="218209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40">
              <a:extLst>
                <a:ext uri="{FF2B5EF4-FFF2-40B4-BE49-F238E27FC236}">
                  <a16:creationId xmlns:a16="http://schemas.microsoft.com/office/drawing/2014/main" id="{F4A89CAF-BEE8-6A48-A353-382F7E7906DA}"/>
                </a:ext>
              </a:extLst>
            </p:cNvPr>
            <p:cNvCxnSpPr>
              <a:cxnSpLocks/>
              <a:stCxn id="128" idx="2"/>
              <a:endCxn id="127" idx="2"/>
            </p:cNvCxnSpPr>
            <p:nvPr/>
          </p:nvCxnSpPr>
          <p:spPr>
            <a:xfrm flipV="1">
              <a:off x="10868632" y="4642914"/>
              <a:ext cx="426027" cy="178159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Oval 141">
              <a:extLst>
                <a:ext uri="{FF2B5EF4-FFF2-40B4-BE49-F238E27FC236}">
                  <a16:creationId xmlns:a16="http://schemas.microsoft.com/office/drawing/2014/main" id="{E5CA8695-883E-C845-B4AB-D3B149120ADA}"/>
                </a:ext>
              </a:extLst>
            </p:cNvPr>
            <p:cNvSpPr/>
            <p:nvPr/>
          </p:nvSpPr>
          <p:spPr>
            <a:xfrm>
              <a:off x="10686070" y="4642914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Who</a:t>
              </a:r>
            </a:p>
          </p:txBody>
        </p:sp>
        <p:sp>
          <p:nvSpPr>
            <p:cNvPr id="133" name="Oval 142">
              <a:extLst>
                <a:ext uri="{FF2B5EF4-FFF2-40B4-BE49-F238E27FC236}">
                  <a16:creationId xmlns:a16="http://schemas.microsoft.com/office/drawing/2014/main" id="{724191F3-25FD-0C4E-8C3B-ABCB03A1FC9E}"/>
                </a:ext>
              </a:extLst>
            </p:cNvPr>
            <p:cNvSpPr/>
            <p:nvPr/>
          </p:nvSpPr>
          <p:spPr>
            <a:xfrm>
              <a:off x="10686070" y="3886810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What</a:t>
              </a:r>
            </a:p>
          </p:txBody>
        </p:sp>
        <p:sp>
          <p:nvSpPr>
            <p:cNvPr id="134" name="Oval 143">
              <a:extLst>
                <a:ext uri="{FF2B5EF4-FFF2-40B4-BE49-F238E27FC236}">
                  <a16:creationId xmlns:a16="http://schemas.microsoft.com/office/drawing/2014/main" id="{F0751913-1782-A145-90AA-287AAEB2B0E2}"/>
                </a:ext>
              </a:extLst>
            </p:cNvPr>
            <p:cNvSpPr/>
            <p:nvPr/>
          </p:nvSpPr>
          <p:spPr>
            <a:xfrm>
              <a:off x="11598919" y="5105807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How</a:t>
              </a:r>
            </a:p>
          </p:txBody>
        </p:sp>
        <p:sp>
          <p:nvSpPr>
            <p:cNvPr id="135" name="Oval 144">
              <a:extLst>
                <a:ext uri="{FF2B5EF4-FFF2-40B4-BE49-F238E27FC236}">
                  <a16:creationId xmlns:a16="http://schemas.microsoft.com/office/drawing/2014/main" id="{2BD637A4-05F4-AA45-A058-54EAC220AA77}"/>
                </a:ext>
              </a:extLst>
            </p:cNvPr>
            <p:cNvSpPr/>
            <p:nvPr/>
          </p:nvSpPr>
          <p:spPr>
            <a:xfrm>
              <a:off x="9769288" y="5110946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Value</a:t>
              </a:r>
            </a:p>
          </p:txBody>
        </p:sp>
        <p:sp>
          <p:nvSpPr>
            <p:cNvPr id="136" name="TextBox 145">
              <a:extLst>
                <a:ext uri="{FF2B5EF4-FFF2-40B4-BE49-F238E27FC236}">
                  <a16:creationId xmlns:a16="http://schemas.microsoft.com/office/drawing/2014/main" id="{E0A832B8-CB60-144A-A65C-9501B581F933}"/>
                </a:ext>
              </a:extLst>
            </p:cNvPr>
            <p:cNvSpPr txBox="1"/>
            <p:nvPr/>
          </p:nvSpPr>
          <p:spPr>
            <a:xfrm>
              <a:off x="10076197" y="4962911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revenue mechanisms</a:t>
              </a:r>
            </a:p>
          </p:txBody>
        </p:sp>
        <p:sp>
          <p:nvSpPr>
            <p:cNvPr id="137" name="TextBox 146">
              <a:extLst>
                <a:ext uri="{FF2B5EF4-FFF2-40B4-BE49-F238E27FC236}">
                  <a16:creationId xmlns:a16="http://schemas.microsoft.com/office/drawing/2014/main" id="{93D82C50-AA10-8946-92BE-6BB57A9F5CD1}"/>
                </a:ext>
              </a:extLst>
            </p:cNvPr>
            <p:cNvSpPr txBox="1"/>
            <p:nvPr/>
          </p:nvSpPr>
          <p:spPr>
            <a:xfrm>
              <a:off x="10820736" y="4970956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value</a:t>
              </a:r>
            </a:p>
            <a:p>
              <a:pPr algn="ctr"/>
              <a:r>
                <a:rPr lang="en-GB" sz="1000" dirty="0"/>
                <a:t>chain</a:t>
              </a:r>
            </a:p>
          </p:txBody>
        </p:sp>
        <p:sp>
          <p:nvSpPr>
            <p:cNvPr id="138" name="TextBox 147">
              <a:extLst>
                <a:ext uri="{FF2B5EF4-FFF2-40B4-BE49-F238E27FC236}">
                  <a16:creationId xmlns:a16="http://schemas.microsoft.com/office/drawing/2014/main" id="{69FCC6C8-4DD9-D842-9E95-DEC802BEC99D}"/>
                </a:ext>
              </a:extLst>
            </p:cNvPr>
            <p:cNvSpPr txBox="1"/>
            <p:nvPr/>
          </p:nvSpPr>
          <p:spPr>
            <a:xfrm>
              <a:off x="10477610" y="4333788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value </a:t>
              </a:r>
            </a:p>
            <a:p>
              <a:pPr algn="ctr"/>
              <a:r>
                <a:rPr lang="en-GB" sz="1000" dirty="0"/>
                <a:t>proposition</a:t>
              </a:r>
            </a:p>
          </p:txBody>
        </p:sp>
        <p:sp>
          <p:nvSpPr>
            <p:cNvPr id="139" name="Textfeld 44">
              <a:extLst>
                <a:ext uri="{FF2B5EF4-FFF2-40B4-BE49-F238E27FC236}">
                  <a16:creationId xmlns:a16="http://schemas.microsoft.com/office/drawing/2014/main" id="{5DEA0741-0867-444D-9A52-40A5D2DBD799}"/>
                </a:ext>
              </a:extLst>
            </p:cNvPr>
            <p:cNvSpPr txBox="1"/>
            <p:nvPr/>
          </p:nvSpPr>
          <p:spPr>
            <a:xfrm>
              <a:off x="10183129" y="5285114"/>
              <a:ext cx="1418128" cy="30677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defTabSz="913943" fontAlgn="base">
                <a:spcAft>
                  <a:spcPct val="0"/>
                </a:spcAft>
              </a:pPr>
              <a:r>
                <a:rPr lang="en-US" sz="1000" dirty="0">
                  <a:solidFill>
                    <a:srgbClr val="000000"/>
                  </a:solidFill>
                  <a:ea typeface="ＭＳ Ｐゴシック" charset="-128"/>
                </a:rPr>
                <a:t>business role </a:t>
              </a:r>
              <a:r>
                <a:rPr lang="en-US" sz="1000" dirty="0" smtClean="0">
                  <a:solidFill>
                    <a:srgbClr val="000000"/>
                  </a:solidFill>
                  <a:ea typeface="ＭＳ Ｐゴシック" charset="-128"/>
                </a:rPr>
                <a:t>D</a:t>
              </a:r>
              <a:endParaRPr lang="en-US" sz="1000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</p:grpSp>
      <p:grpSp>
        <p:nvGrpSpPr>
          <p:cNvPr id="106" name="Gruppe 105">
            <a:extLst>
              <a:ext uri="{FF2B5EF4-FFF2-40B4-BE49-F238E27FC236}">
                <a16:creationId xmlns:a16="http://schemas.microsoft.com/office/drawing/2014/main" id="{16C0D3E0-5751-8A4F-923E-FD06AAF60B78}"/>
              </a:ext>
            </a:extLst>
          </p:cNvPr>
          <p:cNvGrpSpPr/>
          <p:nvPr/>
        </p:nvGrpSpPr>
        <p:grpSpPr>
          <a:xfrm>
            <a:off x="5466495" y="2335088"/>
            <a:ext cx="2189631" cy="1705083"/>
            <a:chOff x="9769288" y="3886810"/>
            <a:chExt cx="2189631" cy="1705083"/>
          </a:xfrm>
        </p:grpSpPr>
        <p:sp>
          <p:nvSpPr>
            <p:cNvPr id="107" name="Triangle 134">
              <a:extLst>
                <a:ext uri="{FF2B5EF4-FFF2-40B4-BE49-F238E27FC236}">
                  <a16:creationId xmlns:a16="http://schemas.microsoft.com/office/drawing/2014/main" id="{BBF4F2A1-27CC-8A4D-9B8B-CF5C9A06465B}"/>
                </a:ext>
              </a:extLst>
            </p:cNvPr>
            <p:cNvSpPr/>
            <p:nvPr/>
          </p:nvSpPr>
          <p:spPr>
            <a:xfrm>
              <a:off x="9949288" y="4066810"/>
              <a:ext cx="1833565" cy="1224136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108" name="Freeform 135">
              <a:extLst>
                <a:ext uri="{FF2B5EF4-FFF2-40B4-BE49-F238E27FC236}">
                  <a16:creationId xmlns:a16="http://schemas.microsoft.com/office/drawing/2014/main" id="{7ADBA515-ACAA-0945-87C8-B2065C5CA2ED}"/>
                </a:ext>
              </a:extLst>
            </p:cNvPr>
            <p:cNvSpPr/>
            <p:nvPr/>
          </p:nvSpPr>
          <p:spPr>
            <a:xfrm>
              <a:off x="9943841" y="4584000"/>
              <a:ext cx="935182" cy="702955"/>
            </a:xfrm>
            <a:custGeom>
              <a:avLst/>
              <a:gdLst>
                <a:gd name="connsiteX0" fmla="*/ 924791 w 935182"/>
                <a:gd name="connsiteY0" fmla="*/ 675409 h 675409"/>
                <a:gd name="connsiteX1" fmla="*/ 0 w 935182"/>
                <a:gd name="connsiteY1" fmla="*/ 675409 h 675409"/>
                <a:gd name="connsiteX2" fmla="*/ 529936 w 935182"/>
                <a:gd name="connsiteY2" fmla="*/ 0 h 675409"/>
                <a:gd name="connsiteX3" fmla="*/ 935182 w 935182"/>
                <a:gd name="connsiteY3" fmla="*/ 228600 h 675409"/>
                <a:gd name="connsiteX4" fmla="*/ 924791 w 935182"/>
                <a:gd name="connsiteY4" fmla="*/ 675409 h 675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5182" h="675409">
                  <a:moveTo>
                    <a:pt x="924791" y="675409"/>
                  </a:moveTo>
                  <a:lnTo>
                    <a:pt x="0" y="675409"/>
                  </a:lnTo>
                  <a:lnTo>
                    <a:pt x="529936" y="0"/>
                  </a:lnTo>
                  <a:lnTo>
                    <a:pt x="935182" y="228600"/>
                  </a:lnTo>
                  <a:lnTo>
                    <a:pt x="924791" y="675409"/>
                  </a:ln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109" name="Freeform 136">
              <a:extLst>
                <a:ext uri="{FF2B5EF4-FFF2-40B4-BE49-F238E27FC236}">
                  <a16:creationId xmlns:a16="http://schemas.microsoft.com/office/drawing/2014/main" id="{DEE5BDDB-51D9-9145-A996-7FCE48153E82}"/>
                </a:ext>
              </a:extLst>
            </p:cNvPr>
            <p:cNvSpPr/>
            <p:nvPr/>
          </p:nvSpPr>
          <p:spPr>
            <a:xfrm>
              <a:off x="10868632" y="4642914"/>
              <a:ext cx="898813" cy="644041"/>
            </a:xfrm>
            <a:custGeom>
              <a:avLst/>
              <a:gdLst>
                <a:gd name="connsiteX0" fmla="*/ 0 w 898813"/>
                <a:gd name="connsiteY0" fmla="*/ 618259 h 618259"/>
                <a:gd name="connsiteX1" fmla="*/ 898813 w 898813"/>
                <a:gd name="connsiteY1" fmla="*/ 618259 h 618259"/>
                <a:gd name="connsiteX2" fmla="*/ 426027 w 898813"/>
                <a:gd name="connsiteY2" fmla="*/ 0 h 618259"/>
                <a:gd name="connsiteX3" fmla="*/ 10391 w 898813"/>
                <a:gd name="connsiteY3" fmla="*/ 181841 h 618259"/>
                <a:gd name="connsiteX4" fmla="*/ 0 w 898813"/>
                <a:gd name="connsiteY4" fmla="*/ 618259 h 61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8813" h="618259">
                  <a:moveTo>
                    <a:pt x="0" y="618259"/>
                  </a:moveTo>
                  <a:lnTo>
                    <a:pt x="898813" y="618259"/>
                  </a:lnTo>
                  <a:lnTo>
                    <a:pt x="426027" y="0"/>
                  </a:lnTo>
                  <a:lnTo>
                    <a:pt x="10391" y="181841"/>
                  </a:lnTo>
                  <a:lnTo>
                    <a:pt x="0" y="618259"/>
                  </a:lnTo>
                  <a:close/>
                </a:path>
              </a:pathLst>
            </a:cu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110" name="Freeform 137">
              <a:extLst>
                <a:ext uri="{FF2B5EF4-FFF2-40B4-BE49-F238E27FC236}">
                  <a16:creationId xmlns:a16="http://schemas.microsoft.com/office/drawing/2014/main" id="{EA6E826A-E39E-934F-A5B3-6440B70D3F47}"/>
                </a:ext>
              </a:extLst>
            </p:cNvPr>
            <p:cNvSpPr/>
            <p:nvPr/>
          </p:nvSpPr>
          <p:spPr>
            <a:xfrm>
              <a:off x="10463386" y="4057341"/>
              <a:ext cx="826078" cy="763732"/>
            </a:xfrm>
            <a:custGeom>
              <a:avLst/>
              <a:gdLst>
                <a:gd name="connsiteX0" fmla="*/ 400050 w 826078"/>
                <a:gd name="connsiteY0" fmla="*/ 0 h 763732"/>
                <a:gd name="connsiteX1" fmla="*/ 0 w 826078"/>
                <a:gd name="connsiteY1" fmla="*/ 545523 h 763732"/>
                <a:gd name="connsiteX2" fmla="*/ 405246 w 826078"/>
                <a:gd name="connsiteY2" fmla="*/ 763732 h 763732"/>
                <a:gd name="connsiteX3" fmla="*/ 826078 w 826078"/>
                <a:gd name="connsiteY3" fmla="*/ 587087 h 763732"/>
                <a:gd name="connsiteX4" fmla="*/ 400050 w 826078"/>
                <a:gd name="connsiteY4" fmla="*/ 0 h 76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6078" h="763732">
                  <a:moveTo>
                    <a:pt x="400050" y="0"/>
                  </a:moveTo>
                  <a:lnTo>
                    <a:pt x="0" y="545523"/>
                  </a:lnTo>
                  <a:lnTo>
                    <a:pt x="405246" y="763732"/>
                  </a:lnTo>
                  <a:lnTo>
                    <a:pt x="826078" y="587087"/>
                  </a:lnTo>
                  <a:lnTo>
                    <a:pt x="400050" y="0"/>
                  </a:ln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11" name="Straight Connector 138">
              <a:extLst>
                <a:ext uri="{FF2B5EF4-FFF2-40B4-BE49-F238E27FC236}">
                  <a16:creationId xmlns:a16="http://schemas.microsoft.com/office/drawing/2014/main" id="{9E8EDE10-20F9-CE4E-957E-04BA5760A1B9}"/>
                </a:ext>
              </a:extLst>
            </p:cNvPr>
            <p:cNvCxnSpPr>
              <a:cxnSpLocks/>
              <a:stCxn id="107" idx="3"/>
              <a:endCxn id="110" idx="2"/>
            </p:cNvCxnSpPr>
            <p:nvPr/>
          </p:nvCxnSpPr>
          <p:spPr>
            <a:xfrm flipV="1">
              <a:off x="10866071" y="4821073"/>
              <a:ext cx="2561" cy="469873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39">
              <a:extLst>
                <a:ext uri="{FF2B5EF4-FFF2-40B4-BE49-F238E27FC236}">
                  <a16:creationId xmlns:a16="http://schemas.microsoft.com/office/drawing/2014/main" id="{F9D371F8-C24D-3947-9FDE-38750505EDA7}"/>
                </a:ext>
              </a:extLst>
            </p:cNvPr>
            <p:cNvCxnSpPr>
              <a:cxnSpLocks/>
              <a:stCxn id="110" idx="1"/>
              <a:endCxn id="110" idx="2"/>
            </p:cNvCxnSpPr>
            <p:nvPr/>
          </p:nvCxnSpPr>
          <p:spPr>
            <a:xfrm>
              <a:off x="10463386" y="4602864"/>
              <a:ext cx="405246" cy="218209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40">
              <a:extLst>
                <a:ext uri="{FF2B5EF4-FFF2-40B4-BE49-F238E27FC236}">
                  <a16:creationId xmlns:a16="http://schemas.microsoft.com/office/drawing/2014/main" id="{F4A89CAF-BEE8-6A48-A353-382F7E7906DA}"/>
                </a:ext>
              </a:extLst>
            </p:cNvPr>
            <p:cNvCxnSpPr>
              <a:cxnSpLocks/>
              <a:stCxn id="110" idx="2"/>
              <a:endCxn id="109" idx="2"/>
            </p:cNvCxnSpPr>
            <p:nvPr/>
          </p:nvCxnSpPr>
          <p:spPr>
            <a:xfrm flipV="1">
              <a:off x="10868632" y="4642914"/>
              <a:ext cx="426027" cy="178159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Oval 141">
              <a:extLst>
                <a:ext uri="{FF2B5EF4-FFF2-40B4-BE49-F238E27FC236}">
                  <a16:creationId xmlns:a16="http://schemas.microsoft.com/office/drawing/2014/main" id="{E5CA8695-883E-C845-B4AB-D3B149120ADA}"/>
                </a:ext>
              </a:extLst>
            </p:cNvPr>
            <p:cNvSpPr/>
            <p:nvPr/>
          </p:nvSpPr>
          <p:spPr>
            <a:xfrm>
              <a:off x="10686070" y="4642914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Who</a:t>
              </a:r>
            </a:p>
          </p:txBody>
        </p:sp>
        <p:sp>
          <p:nvSpPr>
            <p:cNvPr id="115" name="Oval 142">
              <a:extLst>
                <a:ext uri="{FF2B5EF4-FFF2-40B4-BE49-F238E27FC236}">
                  <a16:creationId xmlns:a16="http://schemas.microsoft.com/office/drawing/2014/main" id="{724191F3-25FD-0C4E-8C3B-ABCB03A1FC9E}"/>
                </a:ext>
              </a:extLst>
            </p:cNvPr>
            <p:cNvSpPr/>
            <p:nvPr/>
          </p:nvSpPr>
          <p:spPr>
            <a:xfrm>
              <a:off x="10686070" y="3886810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What</a:t>
              </a:r>
            </a:p>
          </p:txBody>
        </p:sp>
        <p:sp>
          <p:nvSpPr>
            <p:cNvPr id="116" name="Oval 143">
              <a:extLst>
                <a:ext uri="{FF2B5EF4-FFF2-40B4-BE49-F238E27FC236}">
                  <a16:creationId xmlns:a16="http://schemas.microsoft.com/office/drawing/2014/main" id="{F0751913-1782-A145-90AA-287AAEB2B0E2}"/>
                </a:ext>
              </a:extLst>
            </p:cNvPr>
            <p:cNvSpPr/>
            <p:nvPr/>
          </p:nvSpPr>
          <p:spPr>
            <a:xfrm>
              <a:off x="11598919" y="5105807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How</a:t>
              </a:r>
            </a:p>
          </p:txBody>
        </p:sp>
        <p:sp>
          <p:nvSpPr>
            <p:cNvPr id="117" name="Oval 144">
              <a:extLst>
                <a:ext uri="{FF2B5EF4-FFF2-40B4-BE49-F238E27FC236}">
                  <a16:creationId xmlns:a16="http://schemas.microsoft.com/office/drawing/2014/main" id="{2BD637A4-05F4-AA45-A058-54EAC220AA77}"/>
                </a:ext>
              </a:extLst>
            </p:cNvPr>
            <p:cNvSpPr/>
            <p:nvPr/>
          </p:nvSpPr>
          <p:spPr>
            <a:xfrm>
              <a:off x="9769288" y="5110946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Value</a:t>
              </a:r>
            </a:p>
          </p:txBody>
        </p:sp>
        <p:sp>
          <p:nvSpPr>
            <p:cNvPr id="118" name="TextBox 145">
              <a:extLst>
                <a:ext uri="{FF2B5EF4-FFF2-40B4-BE49-F238E27FC236}">
                  <a16:creationId xmlns:a16="http://schemas.microsoft.com/office/drawing/2014/main" id="{E0A832B8-CB60-144A-A65C-9501B581F933}"/>
                </a:ext>
              </a:extLst>
            </p:cNvPr>
            <p:cNvSpPr txBox="1"/>
            <p:nvPr/>
          </p:nvSpPr>
          <p:spPr>
            <a:xfrm>
              <a:off x="10076197" y="4962911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revenue mechanisms</a:t>
              </a:r>
            </a:p>
          </p:txBody>
        </p:sp>
        <p:sp>
          <p:nvSpPr>
            <p:cNvPr id="119" name="TextBox 146">
              <a:extLst>
                <a:ext uri="{FF2B5EF4-FFF2-40B4-BE49-F238E27FC236}">
                  <a16:creationId xmlns:a16="http://schemas.microsoft.com/office/drawing/2014/main" id="{93D82C50-AA10-8946-92BE-6BB57A9F5CD1}"/>
                </a:ext>
              </a:extLst>
            </p:cNvPr>
            <p:cNvSpPr txBox="1"/>
            <p:nvPr/>
          </p:nvSpPr>
          <p:spPr>
            <a:xfrm>
              <a:off x="10820736" y="4970956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value</a:t>
              </a:r>
            </a:p>
            <a:p>
              <a:pPr algn="ctr"/>
              <a:r>
                <a:rPr lang="en-GB" sz="1000" dirty="0"/>
                <a:t>chain</a:t>
              </a:r>
            </a:p>
          </p:txBody>
        </p:sp>
        <p:sp>
          <p:nvSpPr>
            <p:cNvPr id="120" name="TextBox 147">
              <a:extLst>
                <a:ext uri="{FF2B5EF4-FFF2-40B4-BE49-F238E27FC236}">
                  <a16:creationId xmlns:a16="http://schemas.microsoft.com/office/drawing/2014/main" id="{69FCC6C8-4DD9-D842-9E95-DEC802BEC99D}"/>
                </a:ext>
              </a:extLst>
            </p:cNvPr>
            <p:cNvSpPr txBox="1"/>
            <p:nvPr/>
          </p:nvSpPr>
          <p:spPr>
            <a:xfrm>
              <a:off x="10477610" y="4333788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value </a:t>
              </a:r>
            </a:p>
            <a:p>
              <a:pPr algn="ctr"/>
              <a:r>
                <a:rPr lang="en-GB" sz="1000" dirty="0"/>
                <a:t>proposition</a:t>
              </a:r>
            </a:p>
          </p:txBody>
        </p:sp>
        <p:sp>
          <p:nvSpPr>
            <p:cNvPr id="121" name="Textfeld 44">
              <a:extLst>
                <a:ext uri="{FF2B5EF4-FFF2-40B4-BE49-F238E27FC236}">
                  <a16:creationId xmlns:a16="http://schemas.microsoft.com/office/drawing/2014/main" id="{5DEA0741-0867-444D-9A52-40A5D2DBD799}"/>
                </a:ext>
              </a:extLst>
            </p:cNvPr>
            <p:cNvSpPr txBox="1"/>
            <p:nvPr/>
          </p:nvSpPr>
          <p:spPr>
            <a:xfrm>
              <a:off x="10183129" y="5285114"/>
              <a:ext cx="1418128" cy="30677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defTabSz="913943" fontAlgn="base">
                <a:spcAft>
                  <a:spcPct val="0"/>
                </a:spcAft>
              </a:pPr>
              <a:r>
                <a:rPr lang="en-US" sz="1000" dirty="0">
                  <a:solidFill>
                    <a:srgbClr val="000000"/>
                  </a:solidFill>
                  <a:ea typeface="ＭＳ Ｐゴシック" charset="-128"/>
                </a:rPr>
                <a:t>business role </a:t>
              </a:r>
              <a:r>
                <a:rPr lang="en-US" sz="1000" dirty="0" smtClean="0">
                  <a:solidFill>
                    <a:srgbClr val="000000"/>
                  </a:solidFill>
                  <a:ea typeface="ＭＳ Ｐゴシック" charset="-128"/>
                </a:rPr>
                <a:t>C</a:t>
              </a:r>
              <a:endParaRPr lang="en-US" sz="1000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</p:grpSp>
      <p:grpSp>
        <p:nvGrpSpPr>
          <p:cNvPr id="186" name="Gruppe 185">
            <a:extLst>
              <a:ext uri="{FF2B5EF4-FFF2-40B4-BE49-F238E27FC236}">
                <a16:creationId xmlns:a16="http://schemas.microsoft.com/office/drawing/2014/main" id="{16C0D3E0-5751-8A4F-923E-FD06AAF60B78}"/>
              </a:ext>
            </a:extLst>
          </p:cNvPr>
          <p:cNvGrpSpPr/>
          <p:nvPr/>
        </p:nvGrpSpPr>
        <p:grpSpPr>
          <a:xfrm>
            <a:off x="681262" y="2335088"/>
            <a:ext cx="2189631" cy="1705083"/>
            <a:chOff x="9769288" y="3886810"/>
            <a:chExt cx="2189631" cy="1705083"/>
          </a:xfrm>
        </p:grpSpPr>
        <p:sp>
          <p:nvSpPr>
            <p:cNvPr id="187" name="Triangle 134">
              <a:extLst>
                <a:ext uri="{FF2B5EF4-FFF2-40B4-BE49-F238E27FC236}">
                  <a16:creationId xmlns:a16="http://schemas.microsoft.com/office/drawing/2014/main" id="{BBF4F2A1-27CC-8A4D-9B8B-CF5C9A06465B}"/>
                </a:ext>
              </a:extLst>
            </p:cNvPr>
            <p:cNvSpPr/>
            <p:nvPr/>
          </p:nvSpPr>
          <p:spPr>
            <a:xfrm>
              <a:off x="9949288" y="4066810"/>
              <a:ext cx="1833565" cy="1224136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188" name="Freeform 135">
              <a:extLst>
                <a:ext uri="{FF2B5EF4-FFF2-40B4-BE49-F238E27FC236}">
                  <a16:creationId xmlns:a16="http://schemas.microsoft.com/office/drawing/2014/main" id="{7ADBA515-ACAA-0945-87C8-B2065C5CA2ED}"/>
                </a:ext>
              </a:extLst>
            </p:cNvPr>
            <p:cNvSpPr/>
            <p:nvPr/>
          </p:nvSpPr>
          <p:spPr>
            <a:xfrm>
              <a:off x="9943841" y="4584000"/>
              <a:ext cx="935182" cy="702955"/>
            </a:xfrm>
            <a:custGeom>
              <a:avLst/>
              <a:gdLst>
                <a:gd name="connsiteX0" fmla="*/ 924791 w 935182"/>
                <a:gd name="connsiteY0" fmla="*/ 675409 h 675409"/>
                <a:gd name="connsiteX1" fmla="*/ 0 w 935182"/>
                <a:gd name="connsiteY1" fmla="*/ 675409 h 675409"/>
                <a:gd name="connsiteX2" fmla="*/ 529936 w 935182"/>
                <a:gd name="connsiteY2" fmla="*/ 0 h 675409"/>
                <a:gd name="connsiteX3" fmla="*/ 935182 w 935182"/>
                <a:gd name="connsiteY3" fmla="*/ 228600 h 675409"/>
                <a:gd name="connsiteX4" fmla="*/ 924791 w 935182"/>
                <a:gd name="connsiteY4" fmla="*/ 675409 h 675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5182" h="675409">
                  <a:moveTo>
                    <a:pt x="924791" y="675409"/>
                  </a:moveTo>
                  <a:lnTo>
                    <a:pt x="0" y="675409"/>
                  </a:lnTo>
                  <a:lnTo>
                    <a:pt x="529936" y="0"/>
                  </a:lnTo>
                  <a:lnTo>
                    <a:pt x="935182" y="228600"/>
                  </a:lnTo>
                  <a:lnTo>
                    <a:pt x="924791" y="675409"/>
                  </a:ln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189" name="Freeform 136">
              <a:extLst>
                <a:ext uri="{FF2B5EF4-FFF2-40B4-BE49-F238E27FC236}">
                  <a16:creationId xmlns:a16="http://schemas.microsoft.com/office/drawing/2014/main" id="{DEE5BDDB-51D9-9145-A996-7FCE48153E82}"/>
                </a:ext>
              </a:extLst>
            </p:cNvPr>
            <p:cNvSpPr/>
            <p:nvPr/>
          </p:nvSpPr>
          <p:spPr>
            <a:xfrm>
              <a:off x="10868632" y="4642914"/>
              <a:ext cx="898813" cy="644041"/>
            </a:xfrm>
            <a:custGeom>
              <a:avLst/>
              <a:gdLst>
                <a:gd name="connsiteX0" fmla="*/ 0 w 898813"/>
                <a:gd name="connsiteY0" fmla="*/ 618259 h 618259"/>
                <a:gd name="connsiteX1" fmla="*/ 898813 w 898813"/>
                <a:gd name="connsiteY1" fmla="*/ 618259 h 618259"/>
                <a:gd name="connsiteX2" fmla="*/ 426027 w 898813"/>
                <a:gd name="connsiteY2" fmla="*/ 0 h 618259"/>
                <a:gd name="connsiteX3" fmla="*/ 10391 w 898813"/>
                <a:gd name="connsiteY3" fmla="*/ 181841 h 618259"/>
                <a:gd name="connsiteX4" fmla="*/ 0 w 898813"/>
                <a:gd name="connsiteY4" fmla="*/ 618259 h 61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8813" h="618259">
                  <a:moveTo>
                    <a:pt x="0" y="618259"/>
                  </a:moveTo>
                  <a:lnTo>
                    <a:pt x="898813" y="618259"/>
                  </a:lnTo>
                  <a:lnTo>
                    <a:pt x="426027" y="0"/>
                  </a:lnTo>
                  <a:lnTo>
                    <a:pt x="10391" y="181841"/>
                  </a:lnTo>
                  <a:lnTo>
                    <a:pt x="0" y="618259"/>
                  </a:lnTo>
                  <a:close/>
                </a:path>
              </a:pathLst>
            </a:cu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190" name="Freeform 137">
              <a:extLst>
                <a:ext uri="{FF2B5EF4-FFF2-40B4-BE49-F238E27FC236}">
                  <a16:creationId xmlns:a16="http://schemas.microsoft.com/office/drawing/2014/main" id="{EA6E826A-E39E-934F-A5B3-6440B70D3F47}"/>
                </a:ext>
              </a:extLst>
            </p:cNvPr>
            <p:cNvSpPr/>
            <p:nvPr/>
          </p:nvSpPr>
          <p:spPr>
            <a:xfrm>
              <a:off x="10463386" y="4057341"/>
              <a:ext cx="826078" cy="763732"/>
            </a:xfrm>
            <a:custGeom>
              <a:avLst/>
              <a:gdLst>
                <a:gd name="connsiteX0" fmla="*/ 400050 w 826078"/>
                <a:gd name="connsiteY0" fmla="*/ 0 h 763732"/>
                <a:gd name="connsiteX1" fmla="*/ 0 w 826078"/>
                <a:gd name="connsiteY1" fmla="*/ 545523 h 763732"/>
                <a:gd name="connsiteX2" fmla="*/ 405246 w 826078"/>
                <a:gd name="connsiteY2" fmla="*/ 763732 h 763732"/>
                <a:gd name="connsiteX3" fmla="*/ 826078 w 826078"/>
                <a:gd name="connsiteY3" fmla="*/ 587087 h 763732"/>
                <a:gd name="connsiteX4" fmla="*/ 400050 w 826078"/>
                <a:gd name="connsiteY4" fmla="*/ 0 h 76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6078" h="763732">
                  <a:moveTo>
                    <a:pt x="400050" y="0"/>
                  </a:moveTo>
                  <a:lnTo>
                    <a:pt x="0" y="545523"/>
                  </a:lnTo>
                  <a:lnTo>
                    <a:pt x="405246" y="763732"/>
                  </a:lnTo>
                  <a:lnTo>
                    <a:pt x="826078" y="587087"/>
                  </a:lnTo>
                  <a:lnTo>
                    <a:pt x="400050" y="0"/>
                  </a:ln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91" name="Straight Connector 138">
              <a:extLst>
                <a:ext uri="{FF2B5EF4-FFF2-40B4-BE49-F238E27FC236}">
                  <a16:creationId xmlns:a16="http://schemas.microsoft.com/office/drawing/2014/main" id="{9E8EDE10-20F9-CE4E-957E-04BA5760A1B9}"/>
                </a:ext>
              </a:extLst>
            </p:cNvPr>
            <p:cNvCxnSpPr>
              <a:cxnSpLocks/>
              <a:stCxn id="187" idx="3"/>
              <a:endCxn id="190" idx="2"/>
            </p:cNvCxnSpPr>
            <p:nvPr/>
          </p:nvCxnSpPr>
          <p:spPr>
            <a:xfrm flipV="1">
              <a:off x="10866071" y="4821073"/>
              <a:ext cx="2561" cy="469873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39">
              <a:extLst>
                <a:ext uri="{FF2B5EF4-FFF2-40B4-BE49-F238E27FC236}">
                  <a16:creationId xmlns:a16="http://schemas.microsoft.com/office/drawing/2014/main" id="{F9D371F8-C24D-3947-9FDE-38750505EDA7}"/>
                </a:ext>
              </a:extLst>
            </p:cNvPr>
            <p:cNvCxnSpPr>
              <a:cxnSpLocks/>
              <a:stCxn id="190" idx="1"/>
              <a:endCxn id="190" idx="2"/>
            </p:cNvCxnSpPr>
            <p:nvPr/>
          </p:nvCxnSpPr>
          <p:spPr>
            <a:xfrm>
              <a:off x="10463386" y="4602864"/>
              <a:ext cx="405246" cy="218209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40">
              <a:extLst>
                <a:ext uri="{FF2B5EF4-FFF2-40B4-BE49-F238E27FC236}">
                  <a16:creationId xmlns:a16="http://schemas.microsoft.com/office/drawing/2014/main" id="{F4A89CAF-BEE8-6A48-A353-382F7E7906DA}"/>
                </a:ext>
              </a:extLst>
            </p:cNvPr>
            <p:cNvCxnSpPr>
              <a:cxnSpLocks/>
              <a:stCxn id="190" idx="2"/>
              <a:endCxn id="189" idx="2"/>
            </p:cNvCxnSpPr>
            <p:nvPr/>
          </p:nvCxnSpPr>
          <p:spPr>
            <a:xfrm flipV="1">
              <a:off x="10868632" y="4642914"/>
              <a:ext cx="426027" cy="178159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" name="Oval 141">
              <a:extLst>
                <a:ext uri="{FF2B5EF4-FFF2-40B4-BE49-F238E27FC236}">
                  <a16:creationId xmlns:a16="http://schemas.microsoft.com/office/drawing/2014/main" id="{E5CA8695-883E-C845-B4AB-D3B149120ADA}"/>
                </a:ext>
              </a:extLst>
            </p:cNvPr>
            <p:cNvSpPr/>
            <p:nvPr/>
          </p:nvSpPr>
          <p:spPr>
            <a:xfrm>
              <a:off x="10686070" y="4642914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Who</a:t>
              </a:r>
            </a:p>
          </p:txBody>
        </p:sp>
        <p:sp>
          <p:nvSpPr>
            <p:cNvPr id="195" name="Oval 142">
              <a:extLst>
                <a:ext uri="{FF2B5EF4-FFF2-40B4-BE49-F238E27FC236}">
                  <a16:creationId xmlns:a16="http://schemas.microsoft.com/office/drawing/2014/main" id="{724191F3-25FD-0C4E-8C3B-ABCB03A1FC9E}"/>
                </a:ext>
              </a:extLst>
            </p:cNvPr>
            <p:cNvSpPr/>
            <p:nvPr/>
          </p:nvSpPr>
          <p:spPr>
            <a:xfrm>
              <a:off x="10686070" y="3886810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What</a:t>
              </a:r>
            </a:p>
          </p:txBody>
        </p:sp>
        <p:sp>
          <p:nvSpPr>
            <p:cNvPr id="196" name="Oval 143">
              <a:extLst>
                <a:ext uri="{FF2B5EF4-FFF2-40B4-BE49-F238E27FC236}">
                  <a16:creationId xmlns:a16="http://schemas.microsoft.com/office/drawing/2014/main" id="{F0751913-1782-A145-90AA-287AAEB2B0E2}"/>
                </a:ext>
              </a:extLst>
            </p:cNvPr>
            <p:cNvSpPr/>
            <p:nvPr/>
          </p:nvSpPr>
          <p:spPr>
            <a:xfrm>
              <a:off x="11598919" y="5105807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How</a:t>
              </a:r>
            </a:p>
          </p:txBody>
        </p:sp>
        <p:sp>
          <p:nvSpPr>
            <p:cNvPr id="197" name="Oval 144">
              <a:extLst>
                <a:ext uri="{FF2B5EF4-FFF2-40B4-BE49-F238E27FC236}">
                  <a16:creationId xmlns:a16="http://schemas.microsoft.com/office/drawing/2014/main" id="{2BD637A4-05F4-AA45-A058-54EAC220AA77}"/>
                </a:ext>
              </a:extLst>
            </p:cNvPr>
            <p:cNvSpPr/>
            <p:nvPr/>
          </p:nvSpPr>
          <p:spPr>
            <a:xfrm>
              <a:off x="9769288" y="5110946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Value</a:t>
              </a:r>
            </a:p>
          </p:txBody>
        </p:sp>
        <p:sp>
          <p:nvSpPr>
            <p:cNvPr id="198" name="TextBox 145">
              <a:extLst>
                <a:ext uri="{FF2B5EF4-FFF2-40B4-BE49-F238E27FC236}">
                  <a16:creationId xmlns:a16="http://schemas.microsoft.com/office/drawing/2014/main" id="{E0A832B8-CB60-144A-A65C-9501B581F933}"/>
                </a:ext>
              </a:extLst>
            </p:cNvPr>
            <p:cNvSpPr txBox="1"/>
            <p:nvPr/>
          </p:nvSpPr>
          <p:spPr>
            <a:xfrm>
              <a:off x="10076197" y="4962911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revenue mechanisms</a:t>
              </a:r>
            </a:p>
          </p:txBody>
        </p:sp>
        <p:sp>
          <p:nvSpPr>
            <p:cNvPr id="199" name="TextBox 146">
              <a:extLst>
                <a:ext uri="{FF2B5EF4-FFF2-40B4-BE49-F238E27FC236}">
                  <a16:creationId xmlns:a16="http://schemas.microsoft.com/office/drawing/2014/main" id="{93D82C50-AA10-8946-92BE-6BB57A9F5CD1}"/>
                </a:ext>
              </a:extLst>
            </p:cNvPr>
            <p:cNvSpPr txBox="1"/>
            <p:nvPr/>
          </p:nvSpPr>
          <p:spPr>
            <a:xfrm>
              <a:off x="10820736" y="4970956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value</a:t>
              </a:r>
            </a:p>
            <a:p>
              <a:pPr algn="ctr"/>
              <a:r>
                <a:rPr lang="en-GB" sz="1000" dirty="0"/>
                <a:t>chain</a:t>
              </a:r>
            </a:p>
          </p:txBody>
        </p:sp>
        <p:sp>
          <p:nvSpPr>
            <p:cNvPr id="200" name="TextBox 147">
              <a:extLst>
                <a:ext uri="{FF2B5EF4-FFF2-40B4-BE49-F238E27FC236}">
                  <a16:creationId xmlns:a16="http://schemas.microsoft.com/office/drawing/2014/main" id="{69FCC6C8-4DD9-D842-9E95-DEC802BEC99D}"/>
                </a:ext>
              </a:extLst>
            </p:cNvPr>
            <p:cNvSpPr txBox="1"/>
            <p:nvPr/>
          </p:nvSpPr>
          <p:spPr>
            <a:xfrm>
              <a:off x="10477610" y="4333788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value </a:t>
              </a:r>
            </a:p>
            <a:p>
              <a:pPr algn="ctr"/>
              <a:r>
                <a:rPr lang="en-GB" sz="1000" dirty="0"/>
                <a:t>proposition</a:t>
              </a:r>
            </a:p>
          </p:txBody>
        </p:sp>
        <p:sp>
          <p:nvSpPr>
            <p:cNvPr id="201" name="Textfeld 44">
              <a:extLst>
                <a:ext uri="{FF2B5EF4-FFF2-40B4-BE49-F238E27FC236}">
                  <a16:creationId xmlns:a16="http://schemas.microsoft.com/office/drawing/2014/main" id="{5DEA0741-0867-444D-9A52-40A5D2DBD799}"/>
                </a:ext>
              </a:extLst>
            </p:cNvPr>
            <p:cNvSpPr txBox="1"/>
            <p:nvPr/>
          </p:nvSpPr>
          <p:spPr>
            <a:xfrm>
              <a:off x="10183129" y="5285114"/>
              <a:ext cx="1418128" cy="30677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defTabSz="913943" fontAlgn="base">
                <a:spcAft>
                  <a:spcPct val="0"/>
                </a:spcAft>
              </a:pPr>
              <a:r>
                <a:rPr lang="en-US" sz="1000" dirty="0">
                  <a:solidFill>
                    <a:srgbClr val="000000"/>
                  </a:solidFill>
                  <a:ea typeface="ＭＳ Ｐゴシック" charset="-128"/>
                </a:rPr>
                <a:t>b</a:t>
              </a:r>
              <a:r>
                <a:rPr lang="en-US" sz="1000" dirty="0" smtClean="0">
                  <a:solidFill>
                    <a:srgbClr val="000000"/>
                  </a:solidFill>
                  <a:ea typeface="ＭＳ Ｐゴシック" charset="-128"/>
                </a:rPr>
                <a:t>usiness role A</a:t>
              </a:r>
              <a:endParaRPr lang="en-US" sz="1000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</p:grpSp>
      <p:grpSp>
        <p:nvGrpSpPr>
          <p:cNvPr id="202" name="Gruppe 201">
            <a:extLst>
              <a:ext uri="{FF2B5EF4-FFF2-40B4-BE49-F238E27FC236}">
                <a16:creationId xmlns:a16="http://schemas.microsoft.com/office/drawing/2014/main" id="{16C0D3E0-5751-8A4F-923E-FD06AAF60B78}"/>
              </a:ext>
            </a:extLst>
          </p:cNvPr>
          <p:cNvGrpSpPr/>
          <p:nvPr/>
        </p:nvGrpSpPr>
        <p:grpSpPr>
          <a:xfrm>
            <a:off x="3079765" y="2327729"/>
            <a:ext cx="2189631" cy="1705083"/>
            <a:chOff x="9769288" y="3886810"/>
            <a:chExt cx="2189631" cy="1705083"/>
          </a:xfrm>
        </p:grpSpPr>
        <p:sp>
          <p:nvSpPr>
            <p:cNvPr id="203" name="Triangle 134">
              <a:extLst>
                <a:ext uri="{FF2B5EF4-FFF2-40B4-BE49-F238E27FC236}">
                  <a16:creationId xmlns:a16="http://schemas.microsoft.com/office/drawing/2014/main" id="{BBF4F2A1-27CC-8A4D-9B8B-CF5C9A06465B}"/>
                </a:ext>
              </a:extLst>
            </p:cNvPr>
            <p:cNvSpPr/>
            <p:nvPr/>
          </p:nvSpPr>
          <p:spPr>
            <a:xfrm>
              <a:off x="9949288" y="4066810"/>
              <a:ext cx="1833565" cy="1224136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204" name="Freeform 135">
              <a:extLst>
                <a:ext uri="{FF2B5EF4-FFF2-40B4-BE49-F238E27FC236}">
                  <a16:creationId xmlns:a16="http://schemas.microsoft.com/office/drawing/2014/main" id="{7ADBA515-ACAA-0945-87C8-B2065C5CA2ED}"/>
                </a:ext>
              </a:extLst>
            </p:cNvPr>
            <p:cNvSpPr/>
            <p:nvPr/>
          </p:nvSpPr>
          <p:spPr>
            <a:xfrm>
              <a:off x="9943841" y="4584000"/>
              <a:ext cx="935182" cy="702955"/>
            </a:xfrm>
            <a:custGeom>
              <a:avLst/>
              <a:gdLst>
                <a:gd name="connsiteX0" fmla="*/ 924791 w 935182"/>
                <a:gd name="connsiteY0" fmla="*/ 675409 h 675409"/>
                <a:gd name="connsiteX1" fmla="*/ 0 w 935182"/>
                <a:gd name="connsiteY1" fmla="*/ 675409 h 675409"/>
                <a:gd name="connsiteX2" fmla="*/ 529936 w 935182"/>
                <a:gd name="connsiteY2" fmla="*/ 0 h 675409"/>
                <a:gd name="connsiteX3" fmla="*/ 935182 w 935182"/>
                <a:gd name="connsiteY3" fmla="*/ 228600 h 675409"/>
                <a:gd name="connsiteX4" fmla="*/ 924791 w 935182"/>
                <a:gd name="connsiteY4" fmla="*/ 675409 h 675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5182" h="675409">
                  <a:moveTo>
                    <a:pt x="924791" y="675409"/>
                  </a:moveTo>
                  <a:lnTo>
                    <a:pt x="0" y="675409"/>
                  </a:lnTo>
                  <a:lnTo>
                    <a:pt x="529936" y="0"/>
                  </a:lnTo>
                  <a:lnTo>
                    <a:pt x="935182" y="228600"/>
                  </a:lnTo>
                  <a:lnTo>
                    <a:pt x="924791" y="675409"/>
                  </a:ln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205" name="Freeform 136">
              <a:extLst>
                <a:ext uri="{FF2B5EF4-FFF2-40B4-BE49-F238E27FC236}">
                  <a16:creationId xmlns:a16="http://schemas.microsoft.com/office/drawing/2014/main" id="{DEE5BDDB-51D9-9145-A996-7FCE48153E82}"/>
                </a:ext>
              </a:extLst>
            </p:cNvPr>
            <p:cNvSpPr/>
            <p:nvPr/>
          </p:nvSpPr>
          <p:spPr>
            <a:xfrm>
              <a:off x="10868632" y="4642914"/>
              <a:ext cx="898813" cy="644041"/>
            </a:xfrm>
            <a:custGeom>
              <a:avLst/>
              <a:gdLst>
                <a:gd name="connsiteX0" fmla="*/ 0 w 898813"/>
                <a:gd name="connsiteY0" fmla="*/ 618259 h 618259"/>
                <a:gd name="connsiteX1" fmla="*/ 898813 w 898813"/>
                <a:gd name="connsiteY1" fmla="*/ 618259 h 618259"/>
                <a:gd name="connsiteX2" fmla="*/ 426027 w 898813"/>
                <a:gd name="connsiteY2" fmla="*/ 0 h 618259"/>
                <a:gd name="connsiteX3" fmla="*/ 10391 w 898813"/>
                <a:gd name="connsiteY3" fmla="*/ 181841 h 618259"/>
                <a:gd name="connsiteX4" fmla="*/ 0 w 898813"/>
                <a:gd name="connsiteY4" fmla="*/ 618259 h 61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8813" h="618259">
                  <a:moveTo>
                    <a:pt x="0" y="618259"/>
                  </a:moveTo>
                  <a:lnTo>
                    <a:pt x="898813" y="618259"/>
                  </a:lnTo>
                  <a:lnTo>
                    <a:pt x="426027" y="0"/>
                  </a:lnTo>
                  <a:lnTo>
                    <a:pt x="10391" y="181841"/>
                  </a:lnTo>
                  <a:lnTo>
                    <a:pt x="0" y="618259"/>
                  </a:lnTo>
                  <a:close/>
                </a:path>
              </a:pathLst>
            </a:cu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206" name="Freeform 137">
              <a:extLst>
                <a:ext uri="{FF2B5EF4-FFF2-40B4-BE49-F238E27FC236}">
                  <a16:creationId xmlns:a16="http://schemas.microsoft.com/office/drawing/2014/main" id="{EA6E826A-E39E-934F-A5B3-6440B70D3F47}"/>
                </a:ext>
              </a:extLst>
            </p:cNvPr>
            <p:cNvSpPr/>
            <p:nvPr/>
          </p:nvSpPr>
          <p:spPr>
            <a:xfrm>
              <a:off x="10463386" y="4057341"/>
              <a:ext cx="826078" cy="763732"/>
            </a:xfrm>
            <a:custGeom>
              <a:avLst/>
              <a:gdLst>
                <a:gd name="connsiteX0" fmla="*/ 400050 w 826078"/>
                <a:gd name="connsiteY0" fmla="*/ 0 h 763732"/>
                <a:gd name="connsiteX1" fmla="*/ 0 w 826078"/>
                <a:gd name="connsiteY1" fmla="*/ 545523 h 763732"/>
                <a:gd name="connsiteX2" fmla="*/ 405246 w 826078"/>
                <a:gd name="connsiteY2" fmla="*/ 763732 h 763732"/>
                <a:gd name="connsiteX3" fmla="*/ 826078 w 826078"/>
                <a:gd name="connsiteY3" fmla="*/ 587087 h 763732"/>
                <a:gd name="connsiteX4" fmla="*/ 400050 w 826078"/>
                <a:gd name="connsiteY4" fmla="*/ 0 h 76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6078" h="763732">
                  <a:moveTo>
                    <a:pt x="400050" y="0"/>
                  </a:moveTo>
                  <a:lnTo>
                    <a:pt x="0" y="545523"/>
                  </a:lnTo>
                  <a:lnTo>
                    <a:pt x="405246" y="763732"/>
                  </a:lnTo>
                  <a:lnTo>
                    <a:pt x="826078" y="587087"/>
                  </a:lnTo>
                  <a:lnTo>
                    <a:pt x="400050" y="0"/>
                  </a:ln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rtlCol="0" anchor="t" anchorCtr="0"/>
            <a:lstStyle/>
            <a:p>
              <a:pPr algn="l"/>
              <a:endParaRPr lang="en-GB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207" name="Straight Connector 138">
              <a:extLst>
                <a:ext uri="{FF2B5EF4-FFF2-40B4-BE49-F238E27FC236}">
                  <a16:creationId xmlns:a16="http://schemas.microsoft.com/office/drawing/2014/main" id="{9E8EDE10-20F9-CE4E-957E-04BA5760A1B9}"/>
                </a:ext>
              </a:extLst>
            </p:cNvPr>
            <p:cNvCxnSpPr>
              <a:cxnSpLocks/>
              <a:stCxn id="203" idx="3"/>
              <a:endCxn id="206" idx="2"/>
            </p:cNvCxnSpPr>
            <p:nvPr/>
          </p:nvCxnSpPr>
          <p:spPr>
            <a:xfrm flipV="1">
              <a:off x="10866071" y="4821073"/>
              <a:ext cx="2561" cy="469873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139">
              <a:extLst>
                <a:ext uri="{FF2B5EF4-FFF2-40B4-BE49-F238E27FC236}">
                  <a16:creationId xmlns:a16="http://schemas.microsoft.com/office/drawing/2014/main" id="{F9D371F8-C24D-3947-9FDE-38750505EDA7}"/>
                </a:ext>
              </a:extLst>
            </p:cNvPr>
            <p:cNvCxnSpPr>
              <a:cxnSpLocks/>
              <a:stCxn id="206" idx="1"/>
              <a:endCxn id="206" idx="2"/>
            </p:cNvCxnSpPr>
            <p:nvPr/>
          </p:nvCxnSpPr>
          <p:spPr>
            <a:xfrm>
              <a:off x="10463386" y="4602864"/>
              <a:ext cx="405246" cy="218209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140">
              <a:extLst>
                <a:ext uri="{FF2B5EF4-FFF2-40B4-BE49-F238E27FC236}">
                  <a16:creationId xmlns:a16="http://schemas.microsoft.com/office/drawing/2014/main" id="{F4A89CAF-BEE8-6A48-A353-382F7E7906DA}"/>
                </a:ext>
              </a:extLst>
            </p:cNvPr>
            <p:cNvCxnSpPr>
              <a:cxnSpLocks/>
              <a:stCxn id="206" idx="2"/>
              <a:endCxn id="205" idx="2"/>
            </p:cNvCxnSpPr>
            <p:nvPr/>
          </p:nvCxnSpPr>
          <p:spPr>
            <a:xfrm flipV="1">
              <a:off x="10868632" y="4642914"/>
              <a:ext cx="426027" cy="178159"/>
            </a:xfrm>
            <a:prstGeom prst="line">
              <a:avLst/>
            </a:prstGeom>
            <a:ln w="9525">
              <a:solidFill>
                <a:schemeClr val="tx2"/>
              </a:solidFill>
              <a:headEnd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0" name="Oval 141">
              <a:extLst>
                <a:ext uri="{FF2B5EF4-FFF2-40B4-BE49-F238E27FC236}">
                  <a16:creationId xmlns:a16="http://schemas.microsoft.com/office/drawing/2014/main" id="{E5CA8695-883E-C845-B4AB-D3B149120ADA}"/>
                </a:ext>
              </a:extLst>
            </p:cNvPr>
            <p:cNvSpPr/>
            <p:nvPr/>
          </p:nvSpPr>
          <p:spPr>
            <a:xfrm>
              <a:off x="10686070" y="4642914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Who</a:t>
              </a:r>
            </a:p>
          </p:txBody>
        </p:sp>
        <p:sp>
          <p:nvSpPr>
            <p:cNvPr id="211" name="Oval 142">
              <a:extLst>
                <a:ext uri="{FF2B5EF4-FFF2-40B4-BE49-F238E27FC236}">
                  <a16:creationId xmlns:a16="http://schemas.microsoft.com/office/drawing/2014/main" id="{724191F3-25FD-0C4E-8C3B-ABCB03A1FC9E}"/>
                </a:ext>
              </a:extLst>
            </p:cNvPr>
            <p:cNvSpPr/>
            <p:nvPr/>
          </p:nvSpPr>
          <p:spPr>
            <a:xfrm>
              <a:off x="10686070" y="3886810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What</a:t>
              </a:r>
            </a:p>
          </p:txBody>
        </p:sp>
        <p:sp>
          <p:nvSpPr>
            <p:cNvPr id="212" name="Oval 143">
              <a:extLst>
                <a:ext uri="{FF2B5EF4-FFF2-40B4-BE49-F238E27FC236}">
                  <a16:creationId xmlns:a16="http://schemas.microsoft.com/office/drawing/2014/main" id="{F0751913-1782-A145-90AA-287AAEB2B0E2}"/>
                </a:ext>
              </a:extLst>
            </p:cNvPr>
            <p:cNvSpPr/>
            <p:nvPr/>
          </p:nvSpPr>
          <p:spPr>
            <a:xfrm>
              <a:off x="11598919" y="5105807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How</a:t>
              </a:r>
            </a:p>
          </p:txBody>
        </p:sp>
        <p:sp>
          <p:nvSpPr>
            <p:cNvPr id="213" name="Oval 144">
              <a:extLst>
                <a:ext uri="{FF2B5EF4-FFF2-40B4-BE49-F238E27FC236}">
                  <a16:creationId xmlns:a16="http://schemas.microsoft.com/office/drawing/2014/main" id="{2BD637A4-05F4-AA45-A058-54EAC220AA77}"/>
                </a:ext>
              </a:extLst>
            </p:cNvPr>
            <p:cNvSpPr/>
            <p:nvPr/>
          </p:nvSpPr>
          <p:spPr>
            <a:xfrm>
              <a:off x="9769288" y="5110946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72000" rIns="108000" bIns="72000" rtlCol="0" anchor="ctr" anchorCtr="0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</a:rPr>
                <a:t>Value</a:t>
              </a:r>
            </a:p>
          </p:txBody>
        </p:sp>
        <p:sp>
          <p:nvSpPr>
            <p:cNvPr id="214" name="TextBox 145">
              <a:extLst>
                <a:ext uri="{FF2B5EF4-FFF2-40B4-BE49-F238E27FC236}">
                  <a16:creationId xmlns:a16="http://schemas.microsoft.com/office/drawing/2014/main" id="{E0A832B8-CB60-144A-A65C-9501B581F933}"/>
                </a:ext>
              </a:extLst>
            </p:cNvPr>
            <p:cNvSpPr txBox="1"/>
            <p:nvPr/>
          </p:nvSpPr>
          <p:spPr>
            <a:xfrm>
              <a:off x="10076197" y="4962911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revenue mechanisms</a:t>
              </a:r>
            </a:p>
          </p:txBody>
        </p:sp>
        <p:sp>
          <p:nvSpPr>
            <p:cNvPr id="215" name="TextBox 146">
              <a:extLst>
                <a:ext uri="{FF2B5EF4-FFF2-40B4-BE49-F238E27FC236}">
                  <a16:creationId xmlns:a16="http://schemas.microsoft.com/office/drawing/2014/main" id="{93D82C50-AA10-8946-92BE-6BB57A9F5CD1}"/>
                </a:ext>
              </a:extLst>
            </p:cNvPr>
            <p:cNvSpPr txBox="1"/>
            <p:nvPr/>
          </p:nvSpPr>
          <p:spPr>
            <a:xfrm>
              <a:off x="10820736" y="4970956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value</a:t>
              </a:r>
            </a:p>
            <a:p>
              <a:pPr algn="ctr"/>
              <a:r>
                <a:rPr lang="en-GB" sz="1000" dirty="0"/>
                <a:t>chain</a:t>
              </a:r>
            </a:p>
          </p:txBody>
        </p:sp>
        <p:sp>
          <p:nvSpPr>
            <p:cNvPr id="216" name="TextBox 147">
              <a:extLst>
                <a:ext uri="{FF2B5EF4-FFF2-40B4-BE49-F238E27FC236}">
                  <a16:creationId xmlns:a16="http://schemas.microsoft.com/office/drawing/2014/main" id="{69FCC6C8-4DD9-D842-9E95-DEC802BEC99D}"/>
                </a:ext>
              </a:extLst>
            </p:cNvPr>
            <p:cNvSpPr txBox="1"/>
            <p:nvPr/>
          </p:nvSpPr>
          <p:spPr>
            <a:xfrm>
              <a:off x="10477610" y="4333788"/>
              <a:ext cx="82607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000" dirty="0"/>
                <a:t>value </a:t>
              </a:r>
            </a:p>
            <a:p>
              <a:pPr algn="ctr"/>
              <a:r>
                <a:rPr lang="en-GB" sz="1000" dirty="0"/>
                <a:t>proposition</a:t>
              </a:r>
            </a:p>
          </p:txBody>
        </p:sp>
        <p:sp>
          <p:nvSpPr>
            <p:cNvPr id="217" name="Textfeld 44">
              <a:extLst>
                <a:ext uri="{FF2B5EF4-FFF2-40B4-BE49-F238E27FC236}">
                  <a16:creationId xmlns:a16="http://schemas.microsoft.com/office/drawing/2014/main" id="{5DEA0741-0867-444D-9A52-40A5D2DBD799}"/>
                </a:ext>
              </a:extLst>
            </p:cNvPr>
            <p:cNvSpPr txBox="1"/>
            <p:nvPr/>
          </p:nvSpPr>
          <p:spPr>
            <a:xfrm>
              <a:off x="10183129" y="5285114"/>
              <a:ext cx="1418128" cy="30677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 defTabSz="913943" fontAlgn="base">
                <a:spcAft>
                  <a:spcPct val="0"/>
                </a:spcAft>
              </a:pPr>
              <a:r>
                <a:rPr lang="en-US" sz="1000" dirty="0">
                  <a:solidFill>
                    <a:srgbClr val="000000"/>
                  </a:solidFill>
                  <a:ea typeface="ＭＳ Ｐゴシック" charset="-128"/>
                </a:rPr>
                <a:t>business role </a:t>
              </a:r>
              <a:r>
                <a:rPr lang="en-US" sz="1000" dirty="0" smtClean="0">
                  <a:solidFill>
                    <a:srgbClr val="000000"/>
                  </a:solidFill>
                  <a:ea typeface="ＭＳ Ｐゴシック" charset="-128"/>
                </a:rPr>
                <a:t>B</a:t>
              </a:r>
              <a:endParaRPr lang="en-US" sz="1000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</p:grpSp>
      <p:sp>
        <p:nvSpPr>
          <p:cNvPr id="218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-88568" y="6418799"/>
            <a:ext cx="4466407" cy="365125"/>
          </a:xfrm>
        </p:spPr>
        <p:txBody>
          <a:bodyPr/>
          <a:lstStyle/>
          <a:p>
            <a:r>
              <a:rPr lang="fr-FR" dirty="0" err="1"/>
              <a:t>Unrestricted</a:t>
            </a:r>
            <a:r>
              <a:rPr lang="fr-FR" dirty="0"/>
              <a:t> | © Siemens 2022 | </a:t>
            </a:r>
            <a:r>
              <a:rPr lang="fr-FR" dirty="0" err="1"/>
              <a:t>Löwen</a:t>
            </a:r>
            <a:r>
              <a:rPr lang="fr-FR" dirty="0"/>
              <a:t> | T RPD1 CES | 2022-02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95792</TotalTime>
  <Words>170</Words>
  <Application>Microsoft Office PowerPoint</Application>
  <PresentationFormat>Widescreen</PresentationFormat>
  <Paragraphs>75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Wingdings</vt:lpstr>
      <vt:lpstr>Office Theme</vt:lpstr>
      <vt:lpstr>Icons for Value Networks</vt:lpstr>
      <vt:lpstr>Icons for Business models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Juliana Ouktiakova</dc:creator>
  <cp:lastModifiedBy>Emilie Mathilde Jakobsen</cp:lastModifiedBy>
  <cp:revision>38</cp:revision>
  <dcterms:created xsi:type="dcterms:W3CDTF">2019-08-12T11:27:57Z</dcterms:created>
  <dcterms:modified xsi:type="dcterms:W3CDTF">2022-12-14T13:02:51Z</dcterms:modified>
</cp:coreProperties>
</file>